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72" y="11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79587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44965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3864058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8118224-1F2C-46FE-BF18-1908F0A9E0C3}" type="datetimeFigureOut">
              <a:rPr lang="ru-RU" smtClean="0"/>
              <a:t>09.11.2016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236375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8118224-1F2C-46FE-BF18-1908F0A9E0C3}" type="datetimeFigureOut">
              <a:rPr lang="ru-RU" smtClean="0"/>
              <a:t>09.11.2016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2949163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8118224-1F2C-46FE-BF18-1908F0A9E0C3}" type="datetimeFigureOut">
              <a:rPr lang="ru-RU" smtClean="0"/>
              <a:t>09.11.2016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331877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118224-1F2C-46FE-BF18-1908F0A9E0C3}" type="datetimeFigureOut">
              <a:rPr lang="ru-RU" smtClean="0"/>
              <a:t>09.11.2016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817501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8118224-1F2C-46FE-BF18-1908F0A9E0C3}" type="datetimeFigureOut">
              <a:rPr lang="ru-RU" smtClean="0"/>
              <a:t>09.11.2016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196519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8118224-1F2C-46FE-BF18-1908F0A9E0C3}" type="datetimeFigureOut">
              <a:rPr lang="ru-RU" smtClean="0"/>
              <a:t>09.11.2016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289946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03567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764C-17CA-4F26-9D6F-DEBADB8F8BE2}" type="slidenum">
              <a:rPr lang="ru-RU" smtClean="0"/>
              <a:t>‹#›</a:t>
            </a:fld>
            <a:endParaRPr lang="ru-RU"/>
          </a:p>
        </p:txBody>
      </p:sp>
    </p:spTree>
    <p:extLst>
      <p:ext uri="{BB962C8B-B14F-4D97-AF65-F5344CB8AC3E}">
        <p14:creationId xmlns:p14="http://schemas.microsoft.com/office/powerpoint/2010/main" val="193795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18224-1F2C-46FE-BF18-1908F0A9E0C3}" type="datetimeFigureOut">
              <a:rPr lang="ru-RU" smtClean="0"/>
              <a:t>09.11.2016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2764C-17CA-4F26-9D6F-DEBADB8F8BE2}" type="slidenum">
              <a:rPr lang="ru-RU" smtClean="0"/>
              <a:t>‹#›</a:t>
            </a:fld>
            <a:endParaRPr lang="ru-RU"/>
          </a:p>
        </p:txBody>
      </p:sp>
    </p:spTree>
    <p:extLst>
      <p:ext uri="{BB962C8B-B14F-4D97-AF65-F5344CB8AC3E}">
        <p14:creationId xmlns:p14="http://schemas.microsoft.com/office/powerpoint/2010/main" val="183907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smtClean="0"/>
              <a:t>Сүзлекләр</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503563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9713"/>
          </a:xfrm>
        </p:spPr>
        <p:txBody>
          <a:bodyPr>
            <a:normAutofit fontScale="90000"/>
          </a:bodyPr>
          <a:lstStyle/>
          <a:p>
            <a:endParaRPr lang="ru-RU" dirty="0"/>
          </a:p>
        </p:txBody>
      </p:sp>
      <p:sp>
        <p:nvSpPr>
          <p:cNvPr id="3" name="Объект 2"/>
          <p:cNvSpPr>
            <a:spLocks noGrp="1"/>
          </p:cNvSpPr>
          <p:nvPr>
            <p:ph idx="1"/>
          </p:nvPr>
        </p:nvSpPr>
        <p:spPr>
          <a:xfrm>
            <a:off x="838200" y="759125"/>
            <a:ext cx="10515600" cy="5417838"/>
          </a:xfrm>
        </p:spPr>
        <p:txBody>
          <a:bodyPr/>
          <a:lstStyle/>
          <a:p>
            <a:r>
              <a:rPr lang="ru-RU" dirty="0" err="1" smtClean="0"/>
              <a:t>Гадәти</a:t>
            </a:r>
            <a:r>
              <a:rPr lang="ru-RU" dirty="0" smtClean="0"/>
              <a:t> </a:t>
            </a:r>
            <a:r>
              <a:rPr lang="ru-RU" dirty="0" err="1" smtClean="0"/>
              <a:t>исемлекләр</a:t>
            </a:r>
            <a:r>
              <a:rPr lang="ru-RU" dirty="0" smtClean="0"/>
              <a:t> </a:t>
            </a:r>
            <a:r>
              <a:rPr lang="ru-RU" dirty="0" err="1" smtClean="0"/>
              <a:t>нумерланган</a:t>
            </a:r>
            <a:r>
              <a:rPr lang="ru-RU" dirty="0" smtClean="0"/>
              <a:t> </a:t>
            </a:r>
            <a:r>
              <a:rPr lang="ru-RU" dirty="0" err="1" smtClean="0"/>
              <a:t>элементлардан</a:t>
            </a:r>
            <a:r>
              <a:rPr lang="ru-RU" dirty="0" smtClean="0"/>
              <a:t> тора, </a:t>
            </a:r>
            <a:r>
              <a:rPr lang="ru-RU" dirty="0" err="1" smtClean="0"/>
              <a:t>ягъни</a:t>
            </a:r>
            <a:r>
              <a:rPr lang="ru-RU" dirty="0" smtClean="0"/>
              <a:t>, </a:t>
            </a:r>
            <a:r>
              <a:rPr lang="ru-RU" dirty="0" err="1" smtClean="0"/>
              <a:t>исемлек</a:t>
            </a:r>
            <a:r>
              <a:rPr lang="ru-RU" dirty="0" smtClean="0"/>
              <a:t> </a:t>
            </a:r>
            <a:r>
              <a:rPr lang="ru-RU" dirty="0" err="1" smtClean="0"/>
              <a:t>элементына</a:t>
            </a:r>
            <a:r>
              <a:rPr lang="ru-RU" dirty="0" smtClean="0"/>
              <a:t> </a:t>
            </a:r>
            <a:r>
              <a:rPr lang="ru-RU" dirty="0" err="1" smtClean="0"/>
              <a:t>мөрәҗәгать</a:t>
            </a:r>
            <a:r>
              <a:rPr lang="ru-RU" dirty="0" smtClean="0"/>
              <a:t> </a:t>
            </a:r>
            <a:r>
              <a:rPr lang="ru-RU" dirty="0" err="1" smtClean="0"/>
              <a:t>итү</a:t>
            </a:r>
            <a:r>
              <a:rPr lang="ru-RU" dirty="0" smtClean="0"/>
              <a:t> </a:t>
            </a:r>
            <a:r>
              <a:rPr lang="ru-RU" dirty="0" err="1" smtClean="0"/>
              <a:t>өчен</a:t>
            </a:r>
            <a:r>
              <a:rPr lang="ru-RU" dirty="0" smtClean="0"/>
              <a:t> </a:t>
            </a:r>
            <a:r>
              <a:rPr lang="ru-RU" dirty="0" err="1" smtClean="0"/>
              <a:t>аның</a:t>
            </a:r>
            <a:r>
              <a:rPr lang="ru-RU" dirty="0" smtClean="0"/>
              <a:t> </a:t>
            </a:r>
            <a:r>
              <a:rPr lang="ru-RU" dirty="0" err="1" smtClean="0"/>
              <a:t>номерын</a:t>
            </a:r>
            <a:r>
              <a:rPr lang="ru-RU" dirty="0" smtClean="0"/>
              <a:t> </a:t>
            </a:r>
            <a:r>
              <a:rPr lang="ru-RU" dirty="0" err="1" smtClean="0"/>
              <a:t>күрсәтергә</a:t>
            </a:r>
            <a:r>
              <a:rPr lang="ru-RU" dirty="0" smtClean="0"/>
              <a:t> </a:t>
            </a:r>
            <a:r>
              <a:rPr lang="ru-RU" dirty="0" err="1" smtClean="0"/>
              <a:t>кирәк</a:t>
            </a:r>
            <a:r>
              <a:rPr lang="ru-RU" dirty="0" smtClean="0"/>
              <a:t>. </a:t>
            </a:r>
            <a:r>
              <a:rPr lang="ru-RU" dirty="0" err="1" smtClean="0"/>
              <a:t>Элементның</a:t>
            </a:r>
            <a:r>
              <a:rPr lang="ru-RU" dirty="0" smtClean="0"/>
              <a:t> </a:t>
            </a:r>
            <a:r>
              <a:rPr lang="ru-RU" dirty="0" err="1" smtClean="0"/>
              <a:t>исемлектәге</a:t>
            </a:r>
            <a:r>
              <a:rPr lang="ru-RU" dirty="0" smtClean="0"/>
              <a:t> </a:t>
            </a:r>
            <a:r>
              <a:rPr lang="ru-RU" dirty="0" err="1" smtClean="0"/>
              <a:t>номеры</a:t>
            </a:r>
            <a:r>
              <a:rPr lang="ru-RU" dirty="0" smtClean="0"/>
              <a:t> </a:t>
            </a:r>
            <a:r>
              <a:rPr lang="ru-RU" dirty="0" err="1" smtClean="0"/>
              <a:t>аны</a:t>
            </a:r>
            <a:r>
              <a:rPr lang="ru-RU" dirty="0" smtClean="0"/>
              <a:t> </a:t>
            </a:r>
            <a:r>
              <a:rPr lang="ru-RU" dirty="0" err="1" smtClean="0"/>
              <a:t>бердәй</a:t>
            </a:r>
            <a:r>
              <a:rPr lang="ru-RU" dirty="0" smtClean="0"/>
              <a:t> </a:t>
            </a:r>
            <a:r>
              <a:rPr lang="ru-RU" dirty="0" err="1" smtClean="0"/>
              <a:t>идентификацияли</a:t>
            </a:r>
            <a:r>
              <a:rPr lang="ru-RU" dirty="0" smtClean="0"/>
              <a:t>. </a:t>
            </a:r>
            <a:r>
              <a:rPr lang="ru-RU" dirty="0" err="1" smtClean="0"/>
              <a:t>Ләкин</a:t>
            </a:r>
            <a:r>
              <a:rPr lang="ru-RU" dirty="0" smtClean="0"/>
              <a:t> </a:t>
            </a:r>
            <a:r>
              <a:rPr lang="ru-RU" dirty="0" err="1" smtClean="0"/>
              <a:t>мәгълүматны</a:t>
            </a:r>
            <a:r>
              <a:rPr lang="ru-RU" dirty="0" smtClean="0"/>
              <a:t> </a:t>
            </a:r>
            <a:r>
              <a:rPr lang="ru-RU" dirty="0" err="1" smtClean="0"/>
              <a:t>санлы</a:t>
            </a:r>
            <a:r>
              <a:rPr lang="ru-RU" dirty="0" smtClean="0"/>
              <a:t> </a:t>
            </a:r>
            <a:r>
              <a:rPr lang="ru-RU" dirty="0" err="1" smtClean="0"/>
              <a:t>номеры</a:t>
            </a:r>
            <a:r>
              <a:rPr lang="ru-RU" dirty="0" smtClean="0"/>
              <a:t> </a:t>
            </a:r>
            <a:r>
              <a:rPr lang="ru-RU" dirty="0" err="1" smtClean="0"/>
              <a:t>аша</a:t>
            </a:r>
            <a:r>
              <a:rPr lang="ru-RU" dirty="0" smtClean="0"/>
              <a:t> </a:t>
            </a:r>
            <a:r>
              <a:rPr lang="ru-RU" dirty="0" err="1" smtClean="0"/>
              <a:t>идентификацияләү</a:t>
            </a:r>
            <a:r>
              <a:rPr lang="ru-RU" dirty="0" smtClean="0"/>
              <a:t> </a:t>
            </a:r>
            <a:r>
              <a:rPr lang="ru-RU" dirty="0" err="1" smtClean="0"/>
              <a:t>һәрвакытта</a:t>
            </a:r>
            <a:r>
              <a:rPr lang="ru-RU" dirty="0" smtClean="0"/>
              <a:t> да </a:t>
            </a:r>
            <a:r>
              <a:rPr lang="ru-RU" dirty="0" err="1" smtClean="0"/>
              <a:t>җайлы</a:t>
            </a:r>
            <a:r>
              <a:rPr lang="ru-RU" dirty="0" smtClean="0"/>
              <a:t> </a:t>
            </a:r>
            <a:r>
              <a:rPr lang="ru-RU" dirty="0" err="1" smtClean="0"/>
              <a:t>түгел</a:t>
            </a:r>
            <a:r>
              <a:rPr lang="ru-RU" dirty="0" smtClean="0"/>
              <a:t>. </a:t>
            </a:r>
            <a:r>
              <a:rPr lang="ru-RU" dirty="0" err="1" smtClean="0"/>
              <a:t>Мәсәлән</a:t>
            </a:r>
            <a:r>
              <a:rPr lang="ru-RU" dirty="0" smtClean="0"/>
              <a:t>, поезд </a:t>
            </a:r>
            <a:r>
              <a:rPr lang="ru-RU" dirty="0" err="1" smtClean="0"/>
              <a:t>маршрутлары</a:t>
            </a:r>
            <a:r>
              <a:rPr lang="ru-RU" dirty="0" smtClean="0"/>
              <a:t> </a:t>
            </a:r>
            <a:r>
              <a:rPr lang="ru-RU" dirty="0" err="1" smtClean="0"/>
              <a:t>санлы-хәрефле</a:t>
            </a:r>
            <a:r>
              <a:rPr lang="ru-RU" dirty="0" smtClean="0"/>
              <a:t> код </a:t>
            </a:r>
            <a:r>
              <a:rPr lang="ru-RU" dirty="0" err="1" smtClean="0"/>
              <a:t>белән</a:t>
            </a:r>
            <a:r>
              <a:rPr lang="ru-RU" dirty="0" smtClean="0"/>
              <a:t> </a:t>
            </a:r>
            <a:r>
              <a:rPr lang="ru-RU" dirty="0" err="1" smtClean="0"/>
              <a:t>билгеләнә</a:t>
            </a:r>
            <a:r>
              <a:rPr lang="ru-RU" dirty="0" smtClean="0"/>
              <a:t>, </a:t>
            </a:r>
            <a:r>
              <a:rPr lang="ru-RU" dirty="0" err="1" smtClean="0"/>
              <a:t>димәк</a:t>
            </a:r>
            <a:r>
              <a:rPr lang="ru-RU" dirty="0" smtClean="0"/>
              <a:t>, информация </a:t>
            </a:r>
            <a:r>
              <a:rPr lang="ru-RU" dirty="0" err="1" smtClean="0"/>
              <a:t>саклау</a:t>
            </a:r>
            <a:r>
              <a:rPr lang="ru-RU" dirty="0" smtClean="0"/>
              <a:t> </a:t>
            </a:r>
            <a:r>
              <a:rPr lang="ru-RU" dirty="0" err="1" smtClean="0"/>
              <a:t>өчен</a:t>
            </a:r>
            <a:r>
              <a:rPr lang="ru-RU" dirty="0" smtClean="0"/>
              <a:t> сан </a:t>
            </a:r>
            <a:r>
              <a:rPr lang="ru-RU" dirty="0" err="1" smtClean="0"/>
              <a:t>түгел</a:t>
            </a:r>
            <a:r>
              <a:rPr lang="ru-RU" dirty="0" smtClean="0"/>
              <a:t>, ә текст </a:t>
            </a:r>
            <a:r>
              <a:rPr lang="ru-RU" dirty="0" err="1" smtClean="0"/>
              <a:t>юлын</a:t>
            </a:r>
            <a:r>
              <a:rPr lang="ru-RU" dirty="0" smtClean="0"/>
              <a:t> </a:t>
            </a:r>
            <a:r>
              <a:rPr lang="ru-RU" dirty="0" err="1" smtClean="0"/>
              <a:t>файдалану</a:t>
            </a:r>
            <a:r>
              <a:rPr lang="ru-RU" dirty="0" smtClean="0"/>
              <a:t> </a:t>
            </a:r>
            <a:r>
              <a:rPr lang="ru-RU" dirty="0" err="1" smtClean="0"/>
              <a:t>җайлырак</a:t>
            </a:r>
            <a:r>
              <a:rPr lang="ru-RU" dirty="0" smtClean="0"/>
              <a:t>.</a:t>
            </a:r>
          </a:p>
          <a:p>
            <a:r>
              <a:rPr lang="ru-RU" dirty="0" err="1" smtClean="0"/>
              <a:t>Элементларын</a:t>
            </a:r>
            <a:r>
              <a:rPr lang="ru-RU" dirty="0" smtClean="0"/>
              <a:t> </a:t>
            </a:r>
            <a:r>
              <a:rPr lang="ru-RU" dirty="0" err="1" smtClean="0"/>
              <a:t>санлы</a:t>
            </a:r>
            <a:r>
              <a:rPr lang="ru-RU" dirty="0" smtClean="0"/>
              <a:t> </a:t>
            </a:r>
            <a:r>
              <a:rPr lang="ru-RU" dirty="0" err="1" smtClean="0"/>
              <a:t>гына</a:t>
            </a:r>
            <a:r>
              <a:rPr lang="ru-RU" dirty="0" smtClean="0"/>
              <a:t> </a:t>
            </a:r>
            <a:r>
              <a:rPr lang="ru-RU" dirty="0" err="1" smtClean="0"/>
              <a:t>түгел</a:t>
            </a:r>
            <a:r>
              <a:rPr lang="ru-RU" dirty="0" smtClean="0"/>
              <a:t>, ә </a:t>
            </a:r>
            <a:r>
              <a:rPr lang="ru-RU" dirty="0" err="1" smtClean="0"/>
              <a:t>теләсә</a:t>
            </a:r>
            <a:r>
              <a:rPr lang="ru-RU" dirty="0" smtClean="0"/>
              <a:t> </a:t>
            </a:r>
            <a:r>
              <a:rPr lang="ru-RU" dirty="0" err="1" smtClean="0"/>
              <a:t>нинди</a:t>
            </a:r>
            <a:r>
              <a:rPr lang="ru-RU" dirty="0" smtClean="0"/>
              <a:t> индекс </a:t>
            </a:r>
            <a:r>
              <a:rPr lang="ru-RU" dirty="0" err="1" smtClean="0"/>
              <a:t>белән</a:t>
            </a:r>
            <a:r>
              <a:rPr lang="ru-RU" dirty="0" smtClean="0"/>
              <a:t> </a:t>
            </a:r>
            <a:r>
              <a:rPr lang="ru-RU" dirty="0" err="1" smtClean="0"/>
              <a:t>идентификацияләргә</a:t>
            </a:r>
            <a:r>
              <a:rPr lang="ru-RU" dirty="0" smtClean="0"/>
              <a:t> </a:t>
            </a:r>
            <a:r>
              <a:rPr lang="ru-RU" dirty="0" err="1" smtClean="0"/>
              <a:t>мөмкин</a:t>
            </a:r>
            <a:r>
              <a:rPr lang="ru-RU" dirty="0" smtClean="0"/>
              <a:t> </a:t>
            </a:r>
            <a:r>
              <a:rPr lang="ru-RU" dirty="0" err="1" smtClean="0"/>
              <a:t>булган</a:t>
            </a:r>
            <a:r>
              <a:rPr lang="ru-RU" dirty="0" smtClean="0"/>
              <a:t> </a:t>
            </a:r>
            <a:r>
              <a:rPr lang="ru-RU" dirty="0" err="1" smtClean="0"/>
              <a:t>мәгълүмат</a:t>
            </a:r>
            <a:r>
              <a:rPr lang="ru-RU" dirty="0" smtClean="0"/>
              <a:t> </a:t>
            </a:r>
            <a:r>
              <a:rPr lang="ru-RU" dirty="0" err="1" smtClean="0"/>
              <a:t>структурасы</a:t>
            </a:r>
            <a:r>
              <a:rPr lang="ru-RU" dirty="0" smtClean="0"/>
              <a:t> </a:t>
            </a:r>
            <a:r>
              <a:rPr lang="ru-RU" dirty="0" err="1" smtClean="0"/>
              <a:t>сүзлек</a:t>
            </a:r>
            <a:r>
              <a:rPr lang="ru-RU" dirty="0" smtClean="0"/>
              <a:t> </a:t>
            </a:r>
            <a:r>
              <a:rPr lang="ru-RU" dirty="0" err="1" smtClean="0"/>
              <a:t>яисә</a:t>
            </a:r>
            <a:r>
              <a:rPr lang="ru-RU" dirty="0" smtClean="0"/>
              <a:t> </a:t>
            </a:r>
            <a:r>
              <a:rPr lang="ru-RU" dirty="0" err="1" smtClean="0"/>
              <a:t>ассоциатив</a:t>
            </a:r>
            <a:r>
              <a:rPr lang="ru-RU" dirty="0" smtClean="0"/>
              <a:t> массив </a:t>
            </a:r>
            <a:r>
              <a:rPr lang="ru-RU" dirty="0" err="1" smtClean="0"/>
              <a:t>дип</a:t>
            </a:r>
            <a:r>
              <a:rPr lang="ru-RU" dirty="0" smtClean="0"/>
              <a:t> </a:t>
            </a:r>
            <a:r>
              <a:rPr lang="ru-RU" dirty="0" err="1" smtClean="0"/>
              <a:t>атала</a:t>
            </a:r>
            <a:r>
              <a:rPr lang="ru-RU" dirty="0" smtClean="0"/>
              <a:t>. </a:t>
            </a:r>
            <a:r>
              <a:rPr lang="ru-RU" dirty="0" err="1" smtClean="0"/>
              <a:t>Питонда</a:t>
            </a:r>
            <a:r>
              <a:rPr lang="ru-RU" dirty="0" smtClean="0"/>
              <a:t> </a:t>
            </a:r>
            <a:r>
              <a:rPr lang="ru-RU" dirty="0" err="1" smtClean="0"/>
              <a:t>мондый</a:t>
            </a:r>
            <a:r>
              <a:rPr lang="ru-RU" dirty="0" smtClean="0"/>
              <a:t> </a:t>
            </a:r>
            <a:r>
              <a:rPr lang="ru-RU" dirty="0" err="1" smtClean="0"/>
              <a:t>мәгълүмат</a:t>
            </a:r>
            <a:r>
              <a:rPr lang="ru-RU" dirty="0" smtClean="0"/>
              <a:t> </a:t>
            </a:r>
            <a:r>
              <a:rPr lang="ru-RU" dirty="0" err="1" smtClean="0"/>
              <a:t>структурасы</a:t>
            </a:r>
            <a:r>
              <a:rPr lang="ru-RU" dirty="0" smtClean="0"/>
              <a:t> </a:t>
            </a:r>
            <a:r>
              <a:rPr lang="en-US" dirty="0" err="1" smtClean="0"/>
              <a:t>dict</a:t>
            </a:r>
            <a:r>
              <a:rPr lang="tt-RU" dirty="0" smtClean="0"/>
              <a:t> дип йөртелә.</a:t>
            </a:r>
            <a:endParaRPr lang="ru-RU" dirty="0"/>
          </a:p>
        </p:txBody>
      </p:sp>
    </p:spTree>
    <p:extLst>
      <p:ext uri="{BB962C8B-B14F-4D97-AF65-F5344CB8AC3E}">
        <p14:creationId xmlns:p14="http://schemas.microsoft.com/office/powerpoint/2010/main" val="4082744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04218"/>
          </a:xfrm>
        </p:spPr>
        <p:txBody>
          <a:bodyPr>
            <a:normAutofit fontScale="90000"/>
          </a:bodyPr>
          <a:lstStyle/>
          <a:p>
            <a:endParaRPr lang="ru-RU" dirty="0"/>
          </a:p>
        </p:txBody>
      </p:sp>
      <p:sp>
        <p:nvSpPr>
          <p:cNvPr id="3" name="Объект 2"/>
          <p:cNvSpPr>
            <a:spLocks noGrp="1"/>
          </p:cNvSpPr>
          <p:nvPr>
            <p:ph idx="1"/>
          </p:nvPr>
        </p:nvSpPr>
        <p:spPr>
          <a:xfrm>
            <a:off x="838200" y="741872"/>
            <a:ext cx="10515600" cy="5435091"/>
          </a:xfrm>
        </p:spPr>
        <p:txBody>
          <a:bodyPr>
            <a:normAutofit fontScale="85000" lnSpcReduction="20000"/>
          </a:bodyPr>
          <a:lstStyle/>
          <a:p>
            <a:r>
              <a:rPr lang="ru-RU" dirty="0" err="1" smtClean="0"/>
              <a:t>Мисал</a:t>
            </a:r>
            <a:r>
              <a:rPr lang="ru-RU" dirty="0" smtClean="0"/>
              <a:t>. </a:t>
            </a:r>
            <a:r>
              <a:rPr lang="en-US" dirty="0" smtClean="0"/>
              <a:t>Capitals</a:t>
            </a:r>
            <a:r>
              <a:rPr lang="tt-RU" dirty="0" smtClean="0"/>
              <a:t> дигән сүзлек төзик, индексы – ил исеме, кыйммәте – башкала исеме булсын.</a:t>
            </a:r>
          </a:p>
          <a:p>
            <a:r>
              <a:rPr lang="en-US" dirty="0" smtClean="0"/>
              <a:t>Capitals = </a:t>
            </a:r>
            <a:r>
              <a:rPr lang="en-US" dirty="0" err="1" smtClean="0"/>
              <a:t>dict</a:t>
            </a:r>
            <a:r>
              <a:rPr lang="en-US" dirty="0" smtClean="0"/>
              <a:t>()</a:t>
            </a:r>
            <a:endParaRPr lang="tt-RU" dirty="0" smtClean="0"/>
          </a:p>
          <a:p>
            <a:r>
              <a:rPr lang="en-US" dirty="0" smtClean="0"/>
              <a:t># </a:t>
            </a:r>
            <a:r>
              <a:rPr lang="tt-RU" dirty="0" smtClean="0"/>
              <a:t>кыйммәтләр тутырабыз</a:t>
            </a:r>
            <a:endParaRPr lang="ru-RU" dirty="0" smtClean="0"/>
          </a:p>
          <a:p>
            <a:r>
              <a:rPr lang="en-US" dirty="0" smtClean="0"/>
              <a:t>Capitals['Russia'] = 'Moscow‘</a:t>
            </a:r>
            <a:endParaRPr lang="tt-RU" dirty="0" smtClean="0"/>
          </a:p>
          <a:p>
            <a:r>
              <a:rPr lang="en-US" dirty="0" smtClean="0"/>
              <a:t>Capitals['Ukraine'] = 'Kiev‘</a:t>
            </a:r>
            <a:endParaRPr lang="tt-RU" dirty="0" smtClean="0"/>
          </a:p>
          <a:p>
            <a:r>
              <a:rPr lang="en-US" dirty="0" smtClean="0"/>
              <a:t>Capitals['USA'] = 'Washington‘</a:t>
            </a:r>
            <a:endParaRPr lang="tt-RU" dirty="0" smtClean="0"/>
          </a:p>
          <a:p>
            <a:r>
              <a:rPr lang="en-US" dirty="0" smtClean="0"/>
              <a:t>Countries = ['Russia', 'France', 'USA', 'Russia']</a:t>
            </a:r>
            <a:endParaRPr lang="tt-RU" dirty="0" smtClean="0"/>
          </a:p>
          <a:p>
            <a:r>
              <a:rPr lang="en-US" dirty="0" smtClean="0"/>
              <a:t>for country in Countries:</a:t>
            </a:r>
            <a:endParaRPr lang="tt-RU" dirty="0" smtClean="0"/>
          </a:p>
          <a:p>
            <a:r>
              <a:rPr lang="en-US" dirty="0" smtClean="0"/>
              <a:t>    # </a:t>
            </a:r>
            <a:r>
              <a:rPr lang="tt-RU" dirty="0" smtClean="0"/>
              <a:t>Һәр ил өчен аның</a:t>
            </a:r>
            <a:r>
              <a:rPr lang="ru-RU" dirty="0" smtClean="0"/>
              <a:t> </a:t>
            </a:r>
            <a:r>
              <a:rPr lang="en-US" dirty="0" smtClean="0"/>
              <a:t>Capitals</a:t>
            </a:r>
            <a:r>
              <a:rPr lang="tt-RU" dirty="0" smtClean="0"/>
              <a:t> сүзлегендә барлыгын тикшерәбез</a:t>
            </a:r>
          </a:p>
          <a:p>
            <a:r>
              <a:rPr lang="en-US" dirty="0" smtClean="0"/>
              <a:t>    if country in Capitals:</a:t>
            </a:r>
            <a:endParaRPr lang="tt-RU" dirty="0" smtClean="0"/>
          </a:p>
          <a:p>
            <a:r>
              <a:rPr lang="en-US" dirty="0" smtClean="0"/>
              <a:t>        print(‘</a:t>
            </a:r>
            <a:r>
              <a:rPr lang="ru-RU" dirty="0" smtClean="0"/>
              <a:t>Ил </a:t>
            </a:r>
            <a:r>
              <a:rPr lang="ru-RU" dirty="0" err="1" smtClean="0"/>
              <a:t>башкаласы</a:t>
            </a:r>
            <a:r>
              <a:rPr lang="ru-RU" dirty="0" smtClean="0"/>
              <a:t> ' + </a:t>
            </a:r>
            <a:r>
              <a:rPr lang="en-US" dirty="0" smtClean="0"/>
              <a:t>country + ': ' + Capitals[country])</a:t>
            </a:r>
            <a:endParaRPr lang="tt-RU" dirty="0" smtClean="0"/>
          </a:p>
          <a:p>
            <a:r>
              <a:rPr lang="en-US" dirty="0" smtClean="0"/>
              <a:t>    else:</a:t>
            </a:r>
            <a:endParaRPr lang="tt-RU" dirty="0" smtClean="0"/>
          </a:p>
          <a:p>
            <a:r>
              <a:rPr lang="en-US" dirty="0" smtClean="0"/>
              <a:t>        print(‘</a:t>
            </a:r>
            <a:r>
              <a:rPr lang="ru-RU" dirty="0" err="1" smtClean="0"/>
              <a:t>Базада</a:t>
            </a:r>
            <a:r>
              <a:rPr lang="ru-RU" dirty="0" smtClean="0"/>
              <a:t> </a:t>
            </a:r>
            <a:r>
              <a:rPr lang="ru-RU" dirty="0" err="1" smtClean="0"/>
              <a:t>мондый</a:t>
            </a:r>
            <a:r>
              <a:rPr lang="ru-RU" dirty="0" smtClean="0"/>
              <a:t> ил </a:t>
            </a:r>
            <a:r>
              <a:rPr lang="ru-RU" dirty="0" err="1" smtClean="0"/>
              <a:t>юк</a:t>
            </a:r>
            <a:r>
              <a:rPr lang="ru-RU" dirty="0" smtClean="0"/>
              <a:t>: ' + </a:t>
            </a:r>
            <a:r>
              <a:rPr lang="en-US" dirty="0" smtClean="0"/>
              <a:t>country)</a:t>
            </a:r>
            <a:endParaRPr lang="ru-RU" dirty="0"/>
          </a:p>
        </p:txBody>
      </p:sp>
    </p:spTree>
    <p:extLst>
      <p:ext uri="{BB962C8B-B14F-4D97-AF65-F5344CB8AC3E}">
        <p14:creationId xmlns:p14="http://schemas.microsoft.com/office/powerpoint/2010/main" val="398208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5207"/>
          </a:xfrm>
        </p:spPr>
        <p:txBody>
          <a:bodyPr>
            <a:normAutofit fontScale="90000"/>
          </a:bodyPr>
          <a:lstStyle/>
          <a:p>
            <a:endParaRPr lang="ru-RU" dirty="0"/>
          </a:p>
        </p:txBody>
      </p:sp>
      <p:sp>
        <p:nvSpPr>
          <p:cNvPr id="3" name="Объект 2"/>
          <p:cNvSpPr>
            <a:spLocks noGrp="1"/>
          </p:cNvSpPr>
          <p:nvPr>
            <p:ph idx="1"/>
          </p:nvPr>
        </p:nvSpPr>
        <p:spPr>
          <a:xfrm>
            <a:off x="838200" y="672860"/>
            <a:ext cx="10515600" cy="5504103"/>
          </a:xfrm>
        </p:spPr>
        <p:txBody>
          <a:bodyPr/>
          <a:lstStyle/>
          <a:p>
            <a:r>
              <a:rPr lang="ru-RU" dirty="0" err="1" smtClean="0"/>
              <a:t>Сүзлекнең</a:t>
            </a:r>
            <a:r>
              <a:rPr lang="ru-RU" dirty="0" smtClean="0"/>
              <a:t> </a:t>
            </a:r>
            <a:r>
              <a:rPr lang="ru-RU" dirty="0" err="1" smtClean="0"/>
              <a:t>һәр</a:t>
            </a:r>
            <a:r>
              <a:rPr lang="ru-RU" dirty="0" smtClean="0"/>
              <a:t> элементы </a:t>
            </a:r>
            <a:r>
              <a:rPr lang="ru-RU" dirty="0" err="1" smtClean="0"/>
              <a:t>ике</a:t>
            </a:r>
            <a:r>
              <a:rPr lang="ru-RU" dirty="0" smtClean="0"/>
              <a:t> объект – </a:t>
            </a:r>
            <a:r>
              <a:rPr lang="ru-RU" dirty="0" err="1" smtClean="0"/>
              <a:t>ачкыч</a:t>
            </a:r>
            <a:r>
              <a:rPr lang="ru-RU" dirty="0" smtClean="0"/>
              <a:t> </a:t>
            </a:r>
            <a:r>
              <a:rPr lang="ru-RU" dirty="0" err="1" smtClean="0"/>
              <a:t>һәм</a:t>
            </a:r>
            <a:r>
              <a:rPr lang="ru-RU" dirty="0" smtClean="0"/>
              <a:t> </a:t>
            </a:r>
            <a:r>
              <a:rPr lang="ru-RU" dirty="0" err="1" smtClean="0"/>
              <a:t>кыйммәттән</a:t>
            </a:r>
            <a:r>
              <a:rPr lang="ru-RU" dirty="0" smtClean="0"/>
              <a:t> тора. </a:t>
            </a:r>
            <a:r>
              <a:rPr lang="ru-RU" dirty="0" err="1" smtClean="0"/>
              <a:t>Бу</a:t>
            </a:r>
            <a:r>
              <a:rPr lang="ru-RU" dirty="0" smtClean="0"/>
              <a:t> </a:t>
            </a:r>
            <a:r>
              <a:rPr lang="ru-RU" dirty="0" err="1" smtClean="0"/>
              <a:t>мисалда</a:t>
            </a:r>
            <a:r>
              <a:rPr lang="ru-RU" dirty="0" smtClean="0"/>
              <a:t> </a:t>
            </a:r>
            <a:r>
              <a:rPr lang="ru-RU" dirty="0" err="1" smtClean="0"/>
              <a:t>ачкыч</a:t>
            </a:r>
            <a:r>
              <a:rPr lang="ru-RU" dirty="0" smtClean="0"/>
              <a:t> </a:t>
            </a:r>
            <a:r>
              <a:rPr lang="ru-RU" dirty="0" err="1" smtClean="0"/>
              <a:t>булып</a:t>
            </a:r>
            <a:r>
              <a:rPr lang="ru-RU" dirty="0" smtClean="0"/>
              <a:t> ил </a:t>
            </a:r>
            <a:r>
              <a:rPr lang="ru-RU" dirty="0" err="1" smtClean="0"/>
              <a:t>исеме</a:t>
            </a:r>
            <a:r>
              <a:rPr lang="ru-RU" dirty="0" smtClean="0"/>
              <a:t>, </a:t>
            </a:r>
            <a:r>
              <a:rPr lang="ru-RU" dirty="0" err="1" smtClean="0"/>
              <a:t>кыйммәт</a:t>
            </a:r>
            <a:r>
              <a:rPr lang="ru-RU" dirty="0" smtClean="0"/>
              <a:t> – </a:t>
            </a:r>
            <a:r>
              <a:rPr lang="ru-RU" dirty="0" err="1" smtClean="0"/>
              <a:t>башкала</a:t>
            </a:r>
            <a:r>
              <a:rPr lang="ru-RU" dirty="0" smtClean="0"/>
              <a:t> </a:t>
            </a:r>
            <a:r>
              <a:rPr lang="ru-RU" dirty="0" err="1" smtClean="0"/>
              <a:t>исеме</a:t>
            </a:r>
            <a:r>
              <a:rPr lang="ru-RU" dirty="0" smtClean="0"/>
              <a:t> </a:t>
            </a:r>
            <a:r>
              <a:rPr lang="ru-RU" dirty="0" err="1" smtClean="0"/>
              <a:t>була</a:t>
            </a:r>
            <a:r>
              <a:rPr lang="ru-RU" dirty="0" smtClean="0"/>
              <a:t>. </a:t>
            </a:r>
            <a:r>
              <a:rPr lang="ru-RU" dirty="0" err="1" smtClean="0"/>
              <a:t>Ачкыч</a:t>
            </a:r>
            <a:r>
              <a:rPr lang="ru-RU" dirty="0" smtClean="0"/>
              <a:t> </a:t>
            </a:r>
            <a:r>
              <a:rPr lang="ru-RU" dirty="0" err="1" smtClean="0"/>
              <a:t>кыйммәте</a:t>
            </a:r>
            <a:r>
              <a:rPr lang="ru-RU" dirty="0" smtClean="0"/>
              <a:t> – </a:t>
            </a:r>
            <a:r>
              <a:rPr lang="ru-RU" dirty="0" err="1" smtClean="0"/>
              <a:t>уникаль</a:t>
            </a:r>
            <a:r>
              <a:rPr lang="ru-RU" dirty="0" smtClean="0"/>
              <a:t>, </a:t>
            </a:r>
            <a:r>
              <a:rPr lang="ru-RU" dirty="0" err="1" smtClean="0"/>
              <a:t>ике</a:t>
            </a:r>
            <a:r>
              <a:rPr lang="ru-RU" dirty="0" smtClean="0"/>
              <a:t> </a:t>
            </a:r>
            <a:r>
              <a:rPr lang="ru-RU" dirty="0" err="1" smtClean="0"/>
              <a:t>бер</a:t>
            </a:r>
            <a:r>
              <a:rPr lang="ru-RU" dirty="0" smtClean="0"/>
              <a:t> </a:t>
            </a:r>
            <a:r>
              <a:rPr lang="ru-RU" dirty="0" err="1" smtClean="0"/>
              <a:t>төсле</a:t>
            </a:r>
            <a:r>
              <a:rPr lang="ru-RU" dirty="0" smtClean="0"/>
              <a:t> </a:t>
            </a:r>
            <a:r>
              <a:rPr lang="ru-RU" dirty="0" err="1" smtClean="0"/>
              <a:t>ачкыч</a:t>
            </a:r>
            <a:r>
              <a:rPr lang="ru-RU" dirty="0" smtClean="0"/>
              <a:t> </a:t>
            </a:r>
            <a:r>
              <a:rPr lang="ru-RU" dirty="0" err="1" smtClean="0"/>
              <a:t>булмый</a:t>
            </a:r>
            <a:r>
              <a:rPr lang="ru-RU" dirty="0" smtClean="0"/>
              <a:t>.</a:t>
            </a:r>
          </a:p>
          <a:p>
            <a:r>
              <a:rPr lang="ru-RU" dirty="0" err="1" smtClean="0"/>
              <a:t>Тормышта</a:t>
            </a:r>
            <a:r>
              <a:rPr lang="ru-RU" dirty="0" smtClean="0"/>
              <a:t> </a:t>
            </a:r>
            <a:r>
              <a:rPr lang="ru-RU" dirty="0" err="1" smtClean="0"/>
              <a:t>шулай</a:t>
            </a:r>
            <a:r>
              <a:rPr lang="ru-RU" dirty="0" smtClean="0"/>
              <a:t> </a:t>
            </a:r>
            <a:r>
              <a:rPr lang="ru-RU" dirty="0" err="1" smtClean="0"/>
              <a:t>ук</a:t>
            </a:r>
            <a:r>
              <a:rPr lang="ru-RU" dirty="0" smtClean="0"/>
              <a:t> </a:t>
            </a:r>
            <a:r>
              <a:rPr lang="ru-RU" dirty="0" err="1" smtClean="0"/>
              <a:t>сүзлекләр</a:t>
            </a:r>
            <a:r>
              <a:rPr lang="ru-RU" dirty="0" smtClean="0"/>
              <a:t> </a:t>
            </a:r>
            <a:r>
              <a:rPr lang="ru-RU" dirty="0" err="1" smtClean="0"/>
              <a:t>киң</a:t>
            </a:r>
            <a:r>
              <a:rPr lang="ru-RU" dirty="0" smtClean="0"/>
              <a:t> </a:t>
            </a:r>
            <a:r>
              <a:rPr lang="ru-RU" dirty="0" err="1" smtClean="0"/>
              <a:t>таралган</a:t>
            </a:r>
            <a:r>
              <a:rPr lang="ru-RU" dirty="0" smtClean="0"/>
              <a:t>. </a:t>
            </a:r>
            <a:r>
              <a:rPr lang="ru-RU" dirty="0" err="1" smtClean="0"/>
              <a:t>Анда</a:t>
            </a:r>
            <a:r>
              <a:rPr lang="ru-RU" dirty="0" smtClean="0"/>
              <a:t> </a:t>
            </a:r>
            <a:r>
              <a:rPr lang="ru-RU" dirty="0" err="1" smtClean="0"/>
              <a:t>ачкыч</a:t>
            </a:r>
            <a:r>
              <a:rPr lang="ru-RU" dirty="0" smtClean="0"/>
              <a:t> – </a:t>
            </a:r>
            <a:r>
              <a:rPr lang="ru-RU" dirty="0" err="1" smtClean="0"/>
              <a:t>сүз</a:t>
            </a:r>
            <a:r>
              <a:rPr lang="ru-RU" dirty="0" smtClean="0"/>
              <a:t> – </a:t>
            </a:r>
            <a:r>
              <a:rPr lang="ru-RU" dirty="0" err="1" smtClean="0"/>
              <a:t>мәкалә</a:t>
            </a:r>
            <a:r>
              <a:rPr lang="ru-RU" dirty="0" smtClean="0"/>
              <a:t> </a:t>
            </a:r>
            <a:r>
              <a:rPr lang="ru-RU" dirty="0" err="1" smtClean="0"/>
              <a:t>башламы</a:t>
            </a:r>
            <a:r>
              <a:rPr lang="ru-RU" dirty="0" smtClean="0"/>
              <a:t>, </a:t>
            </a:r>
            <a:r>
              <a:rPr lang="ru-RU" dirty="0" err="1" smtClean="0"/>
              <a:t>кыйммәте</a:t>
            </a:r>
            <a:r>
              <a:rPr lang="ru-RU" dirty="0" smtClean="0"/>
              <a:t> – </a:t>
            </a:r>
            <a:r>
              <a:rPr lang="ru-RU" dirty="0" err="1" smtClean="0"/>
              <a:t>аның</a:t>
            </a:r>
            <a:r>
              <a:rPr lang="ru-RU" dirty="0" smtClean="0"/>
              <a:t> </a:t>
            </a:r>
            <a:r>
              <a:rPr lang="ru-RU" dirty="0" err="1" smtClean="0"/>
              <a:t>мәкаләсе</a:t>
            </a:r>
            <a:r>
              <a:rPr lang="ru-RU" dirty="0" smtClean="0"/>
              <a:t>. </a:t>
            </a:r>
          </a:p>
          <a:p>
            <a:r>
              <a:rPr lang="ru-RU" dirty="0" err="1" smtClean="0"/>
              <a:t>Икенче</a:t>
            </a:r>
            <a:r>
              <a:rPr lang="ru-RU" dirty="0" smtClean="0"/>
              <a:t> </a:t>
            </a:r>
            <a:r>
              <a:rPr lang="ru-RU" dirty="0" err="1" smtClean="0"/>
              <a:t>мисал</a:t>
            </a:r>
            <a:r>
              <a:rPr lang="ru-RU" dirty="0" smtClean="0"/>
              <a:t> – телефон </a:t>
            </a:r>
            <a:r>
              <a:rPr lang="ru-RU" dirty="0" err="1" smtClean="0"/>
              <a:t>белешмәсе</a:t>
            </a:r>
            <a:r>
              <a:rPr lang="ru-RU" dirty="0" smtClean="0"/>
              <a:t>. </a:t>
            </a:r>
            <a:r>
              <a:rPr lang="ru-RU" dirty="0" err="1" smtClean="0"/>
              <a:t>Ачкыч</a:t>
            </a:r>
            <a:r>
              <a:rPr lang="ru-RU" dirty="0" smtClean="0"/>
              <a:t> – </a:t>
            </a:r>
            <a:r>
              <a:rPr lang="ru-RU" dirty="0" err="1" smtClean="0"/>
              <a:t>исеме</a:t>
            </a:r>
            <a:r>
              <a:rPr lang="ru-RU" dirty="0" smtClean="0"/>
              <a:t>, </a:t>
            </a:r>
            <a:r>
              <a:rPr lang="ru-RU" dirty="0" err="1" smtClean="0"/>
              <a:t>кыйммәте</a:t>
            </a:r>
            <a:r>
              <a:rPr lang="ru-RU" dirty="0" smtClean="0"/>
              <a:t> – телефон </a:t>
            </a:r>
            <a:r>
              <a:rPr lang="ru-RU" dirty="0" err="1" smtClean="0"/>
              <a:t>номеры</a:t>
            </a:r>
            <a:r>
              <a:rPr lang="ru-RU" dirty="0" smtClean="0"/>
              <a:t>.</a:t>
            </a:r>
          </a:p>
          <a:p>
            <a:r>
              <a:rPr lang="ru-RU" dirty="0" err="1" smtClean="0"/>
              <a:t>Бу</a:t>
            </a:r>
            <a:r>
              <a:rPr lang="ru-RU" dirty="0" smtClean="0"/>
              <a:t> </a:t>
            </a:r>
            <a:r>
              <a:rPr lang="ru-RU" dirty="0" err="1" smtClean="0"/>
              <a:t>ике</a:t>
            </a:r>
            <a:r>
              <a:rPr lang="ru-RU" dirty="0" smtClean="0"/>
              <a:t> </a:t>
            </a:r>
            <a:r>
              <a:rPr lang="ru-RU" dirty="0" err="1" smtClean="0"/>
              <a:t>мисалда</a:t>
            </a:r>
            <a:r>
              <a:rPr lang="ru-RU" dirty="0" smtClean="0"/>
              <a:t> да </a:t>
            </a:r>
            <a:r>
              <a:rPr lang="tt-RU" dirty="0" smtClean="0"/>
              <a:t>сүзлек элементын билгеле ачкыч буенча табып була.</a:t>
            </a:r>
            <a:endParaRPr lang="ru-RU" dirty="0"/>
          </a:p>
        </p:txBody>
      </p:sp>
    </p:spTree>
    <p:extLst>
      <p:ext uri="{BB962C8B-B14F-4D97-AF65-F5344CB8AC3E}">
        <p14:creationId xmlns:p14="http://schemas.microsoft.com/office/powerpoint/2010/main" val="36996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1471"/>
          </a:xfrm>
        </p:spPr>
        <p:txBody>
          <a:bodyPr>
            <a:normAutofit fontScale="90000"/>
          </a:bodyPr>
          <a:lstStyle/>
          <a:p>
            <a:endParaRPr lang="ru-RU" dirty="0"/>
          </a:p>
        </p:txBody>
      </p:sp>
      <p:sp>
        <p:nvSpPr>
          <p:cNvPr id="3" name="Объект 2"/>
          <p:cNvSpPr>
            <a:spLocks noGrp="1"/>
          </p:cNvSpPr>
          <p:nvPr>
            <p:ph idx="1"/>
          </p:nvPr>
        </p:nvSpPr>
        <p:spPr>
          <a:xfrm>
            <a:off x="838200" y="897147"/>
            <a:ext cx="10515600" cy="5279816"/>
          </a:xfrm>
        </p:spPr>
        <p:txBody>
          <a:bodyPr/>
          <a:lstStyle/>
          <a:p>
            <a:r>
              <a:rPr lang="tt-RU" dirty="0" smtClean="0"/>
              <a:t>Ассоциатив масссив үзлеге булып аның динамиклыгы тора, ягъни аңа яңа элементлар өстәргә яисә булганнарын алып ташларга була. Бу вакытта файдаланылучы хәтер күләме массив зурлыгына пропорциональ була.Ассоциатив массив элементларына мөрәҗәгать вакыты гади массивныкына караганда зуррак.</a:t>
            </a:r>
          </a:p>
          <a:p>
            <a:r>
              <a:rPr lang="tt-RU" dirty="0" smtClean="0"/>
              <a:t>Питонда ачкыч булып теләсә нинди үзгәрмәс тип тора ала (күплектән башка), ләкин </a:t>
            </a:r>
            <a:r>
              <a:rPr lang="en-US" dirty="0" err="1" smtClean="0"/>
              <a:t>frozenset</a:t>
            </a:r>
            <a:r>
              <a:rPr lang="tt-RU" dirty="0" smtClean="0"/>
              <a:t> тибындагы элемент ярый.</a:t>
            </a:r>
            <a:endParaRPr lang="ru-RU" dirty="0"/>
          </a:p>
        </p:txBody>
      </p:sp>
    </p:spTree>
    <p:extLst>
      <p:ext uri="{BB962C8B-B14F-4D97-AF65-F5344CB8AC3E}">
        <p14:creationId xmlns:p14="http://schemas.microsoft.com/office/powerpoint/2010/main" val="2644321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46090"/>
          </a:xfrm>
        </p:spPr>
        <p:txBody>
          <a:bodyPr>
            <a:normAutofit fontScale="90000"/>
          </a:bodyPr>
          <a:lstStyle/>
          <a:p>
            <a:r>
              <a:rPr lang="tt-RU" dirty="0" smtClean="0"/>
              <a:t>Сүзлекләрне түбәндәге очракта файдалану лазем:</a:t>
            </a:r>
            <a:endParaRPr lang="ru-RU" dirty="0"/>
          </a:p>
        </p:txBody>
      </p:sp>
      <p:sp>
        <p:nvSpPr>
          <p:cNvPr id="3" name="Объект 2"/>
          <p:cNvSpPr>
            <a:spLocks noGrp="1"/>
          </p:cNvSpPr>
          <p:nvPr>
            <p:ph idx="1"/>
          </p:nvPr>
        </p:nvSpPr>
        <p:spPr>
          <a:xfrm>
            <a:off x="838200" y="1311216"/>
            <a:ext cx="10515600" cy="4865747"/>
          </a:xfrm>
        </p:spPr>
        <p:txBody>
          <a:bodyPr/>
          <a:lstStyle/>
          <a:p>
            <a:r>
              <a:rPr lang="tt-RU" dirty="0" smtClean="0"/>
              <a:t>Ниндидер объектлар санын санаганда – ачкыч – объект, кйммәтләре- саннары.</a:t>
            </a:r>
          </a:p>
          <a:p>
            <a:r>
              <a:rPr lang="tt-RU" dirty="0" smtClean="0"/>
              <a:t>Объект белән бәйле мәгълүмат саклау өчен (мисал: </a:t>
            </a:r>
            <a:r>
              <a:rPr lang="pt-BR" dirty="0" smtClean="0"/>
              <a:t>Num['January'] = 1; Num['February'] = 2; ...</a:t>
            </a:r>
            <a:r>
              <a:rPr lang="tt-RU" dirty="0" smtClean="0"/>
              <a:t>)</a:t>
            </a:r>
          </a:p>
          <a:p>
            <a:r>
              <a:rPr lang="tt-RU" dirty="0" smtClean="0"/>
              <a:t>Объектлар арасында тиңдәшлек куйганда. Ачкыч – объект, кыйммәт – тиңдәш объект</a:t>
            </a:r>
          </a:p>
          <a:p>
            <a:r>
              <a:rPr lang="tt-RU" dirty="0" smtClean="0"/>
              <a:t>Гадәти массив өчен индекс кыйммәте артык зур кирәк булса.</a:t>
            </a:r>
            <a:endParaRPr lang="ru-RU" dirty="0"/>
          </a:p>
        </p:txBody>
      </p:sp>
    </p:spTree>
    <p:extLst>
      <p:ext uri="{BB962C8B-B14F-4D97-AF65-F5344CB8AC3E}">
        <p14:creationId xmlns:p14="http://schemas.microsoft.com/office/powerpoint/2010/main" val="1667273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7298"/>
          </a:xfrm>
        </p:spPr>
        <p:txBody>
          <a:bodyPr>
            <a:normAutofit fontScale="90000"/>
          </a:bodyPr>
          <a:lstStyle/>
          <a:p>
            <a:r>
              <a:rPr lang="tt-RU" dirty="0" smtClean="0"/>
              <a:t>Сүзлекне төзү.</a:t>
            </a:r>
            <a:endParaRPr lang="ru-RU" dirty="0"/>
          </a:p>
        </p:txBody>
      </p:sp>
      <p:sp>
        <p:nvSpPr>
          <p:cNvPr id="3" name="Объект 2"/>
          <p:cNvSpPr>
            <a:spLocks noGrp="1"/>
          </p:cNvSpPr>
          <p:nvPr>
            <p:ph idx="1"/>
          </p:nvPr>
        </p:nvSpPr>
        <p:spPr>
          <a:xfrm>
            <a:off x="838200" y="1052424"/>
            <a:ext cx="10515600" cy="5124539"/>
          </a:xfrm>
        </p:spPr>
        <p:txBody>
          <a:bodyPr/>
          <a:lstStyle/>
          <a:p>
            <a:r>
              <a:rPr lang="tt-RU" dirty="0" smtClean="0"/>
              <a:t>Төзү өчен </a:t>
            </a:r>
            <a:r>
              <a:rPr lang="en-US" dirty="0" err="1" smtClean="0"/>
              <a:t>dict</a:t>
            </a:r>
            <a:r>
              <a:rPr lang="en-US" dirty="0" smtClean="0"/>
              <a:t>()</a:t>
            </a:r>
            <a:r>
              <a:rPr lang="tt-RU" dirty="0" smtClean="0"/>
              <a:t> яисә {} файдаланыла. Мисал:</a:t>
            </a:r>
          </a:p>
          <a:p>
            <a:pPr marL="0" indent="0">
              <a:buNone/>
            </a:pPr>
            <a:r>
              <a:rPr lang="en-US" sz="2000" dirty="0" smtClean="0"/>
              <a:t>Capitals = {'Russia': 'Moscow', 'Ukraine': 'Kiev', 'USA': 'Washington'}</a:t>
            </a:r>
            <a:endParaRPr lang="tt-RU" sz="2000" dirty="0" smtClean="0"/>
          </a:p>
          <a:p>
            <a:pPr marL="0" indent="0">
              <a:buNone/>
            </a:pPr>
            <a:r>
              <a:rPr lang="en-US" sz="2000" dirty="0" smtClean="0"/>
              <a:t>Capitals = </a:t>
            </a:r>
            <a:r>
              <a:rPr lang="en-US" sz="2000" dirty="0" err="1" smtClean="0"/>
              <a:t>dict</a:t>
            </a:r>
            <a:r>
              <a:rPr lang="en-US" sz="2000" dirty="0" smtClean="0"/>
              <a:t>(Russia = 'Moscow', Ukraine = 'Kiev', USA = 'Washington')</a:t>
            </a:r>
            <a:endParaRPr lang="tt-RU" sz="2000" dirty="0" smtClean="0"/>
          </a:p>
          <a:p>
            <a:pPr marL="0" indent="0">
              <a:buNone/>
            </a:pPr>
            <a:r>
              <a:rPr lang="en-US" sz="2000" dirty="0" smtClean="0"/>
              <a:t>Capitals = </a:t>
            </a:r>
            <a:r>
              <a:rPr lang="en-US" sz="2000" dirty="0" err="1" smtClean="0"/>
              <a:t>dict</a:t>
            </a:r>
            <a:r>
              <a:rPr lang="en-US" sz="2000" dirty="0" smtClean="0"/>
              <a:t>([("Russia", "Moscow"), ("Ukraine", "Kiev"), ("USA", "Washington")])</a:t>
            </a:r>
            <a:endParaRPr lang="tt-RU" sz="2000" dirty="0" smtClean="0"/>
          </a:p>
          <a:p>
            <a:pPr marL="0" indent="0">
              <a:buNone/>
            </a:pPr>
            <a:r>
              <a:rPr lang="en-US" sz="2000" dirty="0" smtClean="0"/>
              <a:t>Capitals = </a:t>
            </a:r>
            <a:r>
              <a:rPr lang="en-US" sz="2000" dirty="0" err="1" smtClean="0"/>
              <a:t>dict</a:t>
            </a:r>
            <a:r>
              <a:rPr lang="en-US" sz="2000" dirty="0" smtClean="0"/>
              <a:t>(zip(["Russia", "Ukraine", "USA"], ["Moscow", "Kiev", "Washington"]))</a:t>
            </a:r>
            <a:endParaRPr lang="tt-RU" sz="2000" dirty="0" smtClean="0"/>
          </a:p>
          <a:p>
            <a:pPr marL="0" indent="0">
              <a:buNone/>
            </a:pPr>
            <a:r>
              <a:rPr lang="en-US" sz="2000" dirty="0" smtClean="0"/>
              <a:t>print(Capitals)</a:t>
            </a:r>
            <a:endParaRPr lang="tt-RU" sz="2000" dirty="0" smtClean="0"/>
          </a:p>
          <a:p>
            <a:pPr marL="0" indent="0">
              <a:buNone/>
            </a:pPr>
            <a:r>
              <a:rPr lang="tt-RU" sz="2000" dirty="0" smtClean="0"/>
              <a:t>Чыга:</a:t>
            </a:r>
          </a:p>
          <a:p>
            <a:pPr marL="0" indent="0">
              <a:buNone/>
            </a:pPr>
            <a:r>
              <a:rPr lang="en-US" sz="2000" dirty="0" smtClean="0"/>
              <a:t>{'USA': 'Washington', 'Ukraine': 'Kiev', 'Russia': 'Moscow'}</a:t>
            </a:r>
            <a:endParaRPr lang="ru-RU" sz="2000" dirty="0"/>
          </a:p>
        </p:txBody>
      </p:sp>
    </p:spTree>
    <p:extLst>
      <p:ext uri="{BB962C8B-B14F-4D97-AF65-F5344CB8AC3E}">
        <p14:creationId xmlns:p14="http://schemas.microsoft.com/office/powerpoint/2010/main" val="121850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0701"/>
          </a:xfrm>
        </p:spPr>
        <p:txBody>
          <a:bodyPr>
            <a:normAutofit fontScale="90000"/>
          </a:bodyPr>
          <a:lstStyle/>
          <a:p>
            <a:endParaRPr lang="ru-RU" dirty="0"/>
          </a:p>
        </p:txBody>
      </p:sp>
      <p:sp>
        <p:nvSpPr>
          <p:cNvPr id="3" name="Объект 2"/>
          <p:cNvSpPr>
            <a:spLocks noGrp="1"/>
          </p:cNvSpPr>
          <p:nvPr>
            <p:ph idx="1"/>
          </p:nvPr>
        </p:nvSpPr>
        <p:spPr>
          <a:xfrm>
            <a:off x="838200" y="690113"/>
            <a:ext cx="10515600" cy="5486850"/>
          </a:xfrm>
        </p:spPr>
        <p:txBody>
          <a:bodyPr/>
          <a:lstStyle/>
          <a:p>
            <a:r>
              <a:rPr lang="tt-RU" dirty="0" smtClean="0"/>
              <a:t>Беренче ике ысул – зур булмаган сүзлекләр төзү өчен. Икенче очракта ачкычлар коррект идентификаторлар булган юллар гына була ала. Өченче һәәм дүртенче очракларда зур сзлекләр төзергә мөмкин – аргументлар сыйфатында әзер исемлекләр тапшырыла.Дүртенче очракта махсус функция – </a:t>
            </a:r>
            <a:r>
              <a:rPr lang="en-US" dirty="0" smtClean="0"/>
              <a:t>zip</a:t>
            </a:r>
            <a:r>
              <a:rPr lang="tt-RU" dirty="0" smtClean="0"/>
              <a:t> файдаланыла, аңа ике бер озынлыктагы исемлек тапшырыла.</a:t>
            </a:r>
            <a:endParaRPr lang="ru-RU" dirty="0"/>
          </a:p>
        </p:txBody>
      </p:sp>
    </p:spTree>
    <p:extLst>
      <p:ext uri="{BB962C8B-B14F-4D97-AF65-F5344CB8AC3E}">
        <p14:creationId xmlns:p14="http://schemas.microsoft.com/office/powerpoint/2010/main" val="2066525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tt-RU" dirty="0" smtClean="0"/>
              <a:t>Элементны сүзлектән алып ташлау: ике юл.</a:t>
            </a:r>
            <a:endParaRPr lang="ru-RU" dirty="0"/>
          </a:p>
        </p:txBody>
      </p:sp>
      <p:sp>
        <p:nvSpPr>
          <p:cNvPr id="3" name="Объект 2"/>
          <p:cNvSpPr>
            <a:spLocks noGrp="1"/>
          </p:cNvSpPr>
          <p:nvPr>
            <p:ph idx="1"/>
          </p:nvPr>
        </p:nvSpPr>
        <p:spPr>
          <a:xfrm>
            <a:off x="838200" y="1086928"/>
            <a:ext cx="10515600" cy="5090035"/>
          </a:xfrm>
        </p:spPr>
        <p:txBody>
          <a:bodyPr/>
          <a:lstStyle/>
          <a:p>
            <a:pPr marL="0" indent="0">
              <a:buNone/>
            </a:pPr>
            <a:r>
              <a:rPr lang="en-US" dirty="0" smtClean="0"/>
              <a:t>A = {'ab' : '</a:t>
            </a:r>
            <a:r>
              <a:rPr lang="en-US" dirty="0" err="1" smtClean="0"/>
              <a:t>ba</a:t>
            </a:r>
            <a:r>
              <a:rPr lang="en-US" dirty="0" smtClean="0"/>
              <a:t>', 'aa' : 'aa', 'bb' : 'bb', '</a:t>
            </a:r>
            <a:r>
              <a:rPr lang="en-US" dirty="0" err="1" smtClean="0"/>
              <a:t>ba</a:t>
            </a:r>
            <a:r>
              <a:rPr lang="en-US" dirty="0" smtClean="0"/>
              <a:t>' : 'ab'}</a:t>
            </a:r>
            <a:endParaRPr lang="tt-RU" dirty="0" smtClean="0"/>
          </a:p>
          <a:p>
            <a:pPr marL="0" indent="0">
              <a:buNone/>
            </a:pPr>
            <a:r>
              <a:rPr lang="en-US" dirty="0" smtClean="0"/>
              <a:t>key = 'ac‘</a:t>
            </a:r>
            <a:endParaRPr lang="tt-RU" dirty="0" smtClean="0"/>
          </a:p>
          <a:p>
            <a:pPr marL="0" indent="0">
              <a:buNone/>
            </a:pPr>
            <a:r>
              <a:rPr lang="en-US" dirty="0" smtClean="0"/>
              <a:t>if key in A:</a:t>
            </a:r>
            <a:endParaRPr lang="tt-RU" dirty="0" smtClean="0"/>
          </a:p>
          <a:p>
            <a:pPr marL="0" indent="0">
              <a:buNone/>
            </a:pPr>
            <a:r>
              <a:rPr lang="en-US" dirty="0" smtClean="0"/>
              <a:t>    del A[key]</a:t>
            </a:r>
            <a:endParaRPr lang="tt-RU" dirty="0" smtClean="0"/>
          </a:p>
          <a:p>
            <a:pPr marL="0" indent="0">
              <a:buNone/>
            </a:pPr>
            <a:r>
              <a:rPr lang="en-US" dirty="0" smtClean="0"/>
              <a:t>try:</a:t>
            </a:r>
            <a:endParaRPr lang="tt-RU" dirty="0" smtClean="0"/>
          </a:p>
          <a:p>
            <a:pPr marL="0" indent="0">
              <a:buNone/>
            </a:pPr>
            <a:r>
              <a:rPr lang="en-US" dirty="0" smtClean="0"/>
              <a:t>    del A[key]</a:t>
            </a:r>
            <a:endParaRPr lang="tt-RU" dirty="0" smtClean="0"/>
          </a:p>
          <a:p>
            <a:pPr marL="0" indent="0">
              <a:buNone/>
            </a:pPr>
            <a:r>
              <a:rPr lang="en-US" dirty="0" smtClean="0"/>
              <a:t>except </a:t>
            </a:r>
            <a:r>
              <a:rPr lang="en-US" dirty="0" err="1" smtClean="0"/>
              <a:t>KeyError</a:t>
            </a:r>
            <a:r>
              <a:rPr lang="en-US" dirty="0" smtClean="0"/>
              <a:t>:</a:t>
            </a:r>
            <a:endParaRPr lang="tt-RU" dirty="0" smtClean="0"/>
          </a:p>
          <a:p>
            <a:pPr marL="0" indent="0">
              <a:buNone/>
            </a:pPr>
            <a:r>
              <a:rPr lang="en-US" dirty="0" smtClean="0"/>
              <a:t>	print('There is no element with key "' + key + '" in </a:t>
            </a:r>
            <a:r>
              <a:rPr lang="en-US" dirty="0" err="1" smtClean="0"/>
              <a:t>dict</a:t>
            </a:r>
            <a:r>
              <a:rPr lang="en-US" dirty="0" smtClean="0"/>
              <a:t>')</a:t>
            </a:r>
            <a:endParaRPr lang="tt-RU" dirty="0" smtClean="0"/>
          </a:p>
          <a:p>
            <a:pPr marL="0" indent="0">
              <a:buNone/>
            </a:pPr>
            <a:r>
              <a:rPr lang="en-US" dirty="0" smtClean="0"/>
              <a:t>print(A)</a:t>
            </a:r>
            <a:endParaRPr lang="ru-RU" dirty="0"/>
          </a:p>
        </p:txBody>
      </p:sp>
    </p:spTree>
    <p:extLst>
      <p:ext uri="{BB962C8B-B14F-4D97-AF65-F5344CB8AC3E}">
        <p14:creationId xmlns:p14="http://schemas.microsoft.com/office/powerpoint/2010/main" val="521718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2460"/>
          </a:xfrm>
        </p:spPr>
        <p:txBody>
          <a:bodyPr>
            <a:normAutofit fontScale="90000"/>
          </a:bodyPr>
          <a:lstStyle/>
          <a:p>
            <a:endParaRPr lang="ru-RU" dirty="0"/>
          </a:p>
        </p:txBody>
      </p:sp>
      <p:sp>
        <p:nvSpPr>
          <p:cNvPr id="3" name="Объект 2"/>
          <p:cNvSpPr>
            <a:spLocks noGrp="1"/>
          </p:cNvSpPr>
          <p:nvPr>
            <p:ph idx="1"/>
          </p:nvPr>
        </p:nvSpPr>
        <p:spPr>
          <a:xfrm>
            <a:off x="838200" y="828136"/>
            <a:ext cx="10515600" cy="5348827"/>
          </a:xfrm>
        </p:spPr>
        <p:txBody>
          <a:bodyPr/>
          <a:lstStyle/>
          <a:p>
            <a:r>
              <a:rPr lang="tt-RU" dirty="0" smtClean="0"/>
              <a:t>Тагын бер ысул: </a:t>
            </a:r>
          </a:p>
          <a:p>
            <a:r>
              <a:rPr lang="en-US" dirty="0" err="1" smtClean="0"/>
              <a:t>A.pop</a:t>
            </a:r>
            <a:r>
              <a:rPr lang="en-US" dirty="0" smtClean="0"/>
              <a:t>(key)</a:t>
            </a:r>
            <a:endParaRPr lang="tt-RU" dirty="0" smtClean="0"/>
          </a:p>
          <a:p>
            <a:r>
              <a:rPr lang="tt-RU" dirty="0" smtClean="0"/>
              <a:t>Куркынычсыз ысул:</a:t>
            </a:r>
          </a:p>
          <a:p>
            <a:r>
              <a:rPr lang="en-US" dirty="0" err="1" smtClean="0"/>
              <a:t>A.pop</a:t>
            </a:r>
            <a:r>
              <a:rPr lang="en-US" dirty="0" smtClean="0"/>
              <a:t>(key, None)</a:t>
            </a:r>
            <a:endParaRPr lang="ru-RU" dirty="0"/>
          </a:p>
        </p:txBody>
      </p:sp>
    </p:spTree>
    <p:extLst>
      <p:ext uri="{BB962C8B-B14F-4D97-AF65-F5344CB8AC3E}">
        <p14:creationId xmlns:p14="http://schemas.microsoft.com/office/powerpoint/2010/main" val="2590991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7517"/>
          </a:xfrm>
        </p:spPr>
        <p:txBody>
          <a:bodyPr>
            <a:normAutofit fontScale="90000"/>
          </a:bodyPr>
          <a:lstStyle/>
          <a:p>
            <a:r>
              <a:rPr lang="tt-RU" dirty="0" smtClean="0"/>
              <a:t>Сүзлек элементларын барлап чыгу:</a:t>
            </a:r>
            <a:endParaRPr lang="ru-RU" dirty="0"/>
          </a:p>
        </p:txBody>
      </p:sp>
      <p:sp>
        <p:nvSpPr>
          <p:cNvPr id="3" name="Объект 2"/>
          <p:cNvSpPr>
            <a:spLocks noGrp="1"/>
          </p:cNvSpPr>
          <p:nvPr>
            <p:ph idx="1"/>
          </p:nvPr>
        </p:nvSpPr>
        <p:spPr>
          <a:xfrm>
            <a:off x="838200" y="1069675"/>
            <a:ext cx="10515600" cy="5107288"/>
          </a:xfrm>
        </p:spPr>
        <p:txBody>
          <a:bodyPr/>
          <a:lstStyle/>
          <a:p>
            <a:pPr marL="0" indent="0">
              <a:buNone/>
            </a:pPr>
            <a:r>
              <a:rPr lang="en-US" dirty="0" smtClean="0"/>
              <a:t>A = </a:t>
            </a:r>
            <a:r>
              <a:rPr lang="en-US" dirty="0" err="1" smtClean="0"/>
              <a:t>dict</a:t>
            </a:r>
            <a:r>
              <a:rPr lang="en-US" dirty="0" smtClean="0"/>
              <a:t>(zip('</a:t>
            </a:r>
            <a:r>
              <a:rPr lang="en-US" dirty="0" err="1" smtClean="0"/>
              <a:t>abcdef</a:t>
            </a:r>
            <a:r>
              <a:rPr lang="en-US" dirty="0" smtClean="0"/>
              <a:t>', list(range(6))))</a:t>
            </a:r>
            <a:endParaRPr lang="tt-RU" dirty="0" smtClean="0"/>
          </a:p>
          <a:p>
            <a:pPr marL="0" indent="0">
              <a:buNone/>
            </a:pPr>
            <a:r>
              <a:rPr lang="en-US" dirty="0" smtClean="0"/>
              <a:t>for key in A:</a:t>
            </a:r>
            <a:endParaRPr lang="tt-RU" dirty="0" smtClean="0"/>
          </a:p>
          <a:p>
            <a:pPr marL="0" indent="0">
              <a:buNone/>
            </a:pPr>
            <a:r>
              <a:rPr lang="en-US" dirty="0" smtClean="0"/>
              <a:t>    print(key, A[key])</a:t>
            </a:r>
            <a:endParaRPr lang="tt-RU" dirty="0" smtClean="0"/>
          </a:p>
          <a:p>
            <a:pPr marL="0" indent="0">
              <a:buNone/>
            </a:pPr>
            <a:r>
              <a:rPr lang="tt-RU" dirty="0" smtClean="0"/>
              <a:t>Чыга:</a:t>
            </a:r>
          </a:p>
          <a:p>
            <a:pPr marL="0" indent="0">
              <a:buNone/>
            </a:pPr>
            <a:r>
              <a:rPr lang="en-US" dirty="0" smtClean="0"/>
              <a:t>f 5</a:t>
            </a:r>
            <a:endParaRPr lang="tt-RU" dirty="0" smtClean="0"/>
          </a:p>
          <a:p>
            <a:pPr marL="0" indent="0">
              <a:buNone/>
            </a:pPr>
            <a:r>
              <a:rPr lang="en-US" dirty="0" smtClean="0"/>
              <a:t>a 0</a:t>
            </a:r>
            <a:endParaRPr lang="tt-RU" dirty="0" smtClean="0"/>
          </a:p>
          <a:p>
            <a:pPr marL="0" indent="0">
              <a:buNone/>
            </a:pPr>
            <a:r>
              <a:rPr lang="en-US" dirty="0" smtClean="0"/>
              <a:t>c 2</a:t>
            </a:r>
            <a:endParaRPr lang="tt-RU" dirty="0" smtClean="0"/>
          </a:p>
          <a:p>
            <a:pPr marL="0" indent="0">
              <a:buNone/>
            </a:pPr>
            <a:r>
              <a:rPr lang="en-US" dirty="0" smtClean="0"/>
              <a:t>e 4</a:t>
            </a:r>
            <a:endParaRPr lang="tt-RU" dirty="0" smtClean="0"/>
          </a:p>
          <a:p>
            <a:pPr marL="0" indent="0">
              <a:buNone/>
            </a:pPr>
            <a:r>
              <a:rPr lang="en-US" dirty="0" smtClean="0"/>
              <a:t>d 3</a:t>
            </a:r>
            <a:endParaRPr lang="tt-RU" dirty="0" smtClean="0"/>
          </a:p>
          <a:p>
            <a:pPr marL="0" indent="0">
              <a:buNone/>
            </a:pPr>
            <a:r>
              <a:rPr lang="en-US" dirty="0" smtClean="0"/>
              <a:t>b 1</a:t>
            </a:r>
            <a:endParaRPr lang="ru-RU" dirty="0"/>
          </a:p>
        </p:txBody>
      </p:sp>
    </p:spTree>
    <p:extLst>
      <p:ext uri="{BB962C8B-B14F-4D97-AF65-F5344CB8AC3E}">
        <p14:creationId xmlns:p14="http://schemas.microsoft.com/office/powerpoint/2010/main" val="3374187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1471"/>
          </a:xfrm>
        </p:spPr>
        <p:txBody>
          <a:bodyPr>
            <a:normAutofit fontScale="90000"/>
          </a:bodyPr>
          <a:lstStyle/>
          <a:p>
            <a:endParaRPr lang="ru-RU" dirty="0"/>
          </a:p>
        </p:txBody>
      </p:sp>
      <p:sp>
        <p:nvSpPr>
          <p:cNvPr id="3" name="Объект 2"/>
          <p:cNvSpPr>
            <a:spLocks noGrp="1"/>
          </p:cNvSpPr>
          <p:nvPr>
            <p:ph idx="1"/>
          </p:nvPr>
        </p:nvSpPr>
        <p:spPr>
          <a:xfrm>
            <a:off x="838200" y="707366"/>
            <a:ext cx="10515600" cy="5469597"/>
          </a:xfrm>
        </p:spPr>
        <p:txBody>
          <a:bodyPr>
            <a:normAutofit fontScale="85000" lnSpcReduction="20000"/>
          </a:bodyPr>
          <a:lstStyle/>
          <a:p>
            <a:r>
              <a:rPr lang="tt-RU" dirty="0" smtClean="0"/>
              <a:t>Методлар</a:t>
            </a:r>
          </a:p>
          <a:p>
            <a:r>
              <a:rPr lang="tt-RU" dirty="0" smtClean="0"/>
              <a:t>  </a:t>
            </a:r>
            <a:r>
              <a:rPr lang="en-US" dirty="0" smtClean="0"/>
              <a:t>keys</a:t>
            </a:r>
            <a:r>
              <a:rPr lang="tt-RU" dirty="0" smtClean="0"/>
              <a:t> барлык элементлар ачкычлары күрсәтелешен кайтара</a:t>
            </a:r>
          </a:p>
          <a:p>
            <a:r>
              <a:rPr lang="tt-RU" dirty="0"/>
              <a:t> </a:t>
            </a:r>
            <a:r>
              <a:rPr lang="en-US" dirty="0" smtClean="0"/>
              <a:t>values</a:t>
            </a:r>
            <a:r>
              <a:rPr lang="tt-RU" dirty="0" smtClean="0"/>
              <a:t> кыйммәтләр күрсәтелешен</a:t>
            </a:r>
          </a:p>
          <a:p>
            <a:r>
              <a:rPr lang="tt-RU" dirty="0"/>
              <a:t> </a:t>
            </a:r>
            <a:r>
              <a:rPr lang="en-US" dirty="0" smtClean="0"/>
              <a:t>items</a:t>
            </a:r>
            <a:r>
              <a:rPr lang="tt-RU" dirty="0" smtClean="0"/>
              <a:t> – барлык парларны</a:t>
            </a:r>
          </a:p>
          <a:p>
            <a:r>
              <a:rPr lang="tt-RU" dirty="0" smtClean="0"/>
              <a:t>Мисал</a:t>
            </a:r>
          </a:p>
          <a:p>
            <a:pPr marL="0" indent="0">
              <a:buNone/>
            </a:pPr>
            <a:r>
              <a:rPr lang="en-US" dirty="0" smtClean="0"/>
              <a:t>A = </a:t>
            </a:r>
            <a:r>
              <a:rPr lang="en-US" dirty="0" err="1" smtClean="0"/>
              <a:t>dict</a:t>
            </a:r>
            <a:r>
              <a:rPr lang="en-US" dirty="0" smtClean="0"/>
              <a:t>(zip('</a:t>
            </a:r>
            <a:r>
              <a:rPr lang="en-US" dirty="0" err="1" smtClean="0"/>
              <a:t>abcdef</a:t>
            </a:r>
            <a:r>
              <a:rPr lang="en-US" dirty="0" smtClean="0"/>
              <a:t>', list(range(6))))</a:t>
            </a:r>
            <a:endParaRPr lang="tt-RU" dirty="0" smtClean="0"/>
          </a:p>
          <a:p>
            <a:pPr marL="0" indent="0">
              <a:buNone/>
            </a:pPr>
            <a:r>
              <a:rPr lang="en-US" dirty="0" smtClean="0"/>
              <a:t>for key, </a:t>
            </a:r>
            <a:r>
              <a:rPr lang="en-US" dirty="0" err="1" smtClean="0"/>
              <a:t>val</a:t>
            </a:r>
            <a:r>
              <a:rPr lang="en-US" dirty="0" smtClean="0"/>
              <a:t> in </a:t>
            </a:r>
            <a:r>
              <a:rPr lang="en-US" dirty="0" err="1" smtClean="0"/>
              <a:t>A.items</a:t>
            </a:r>
            <a:r>
              <a:rPr lang="en-US" dirty="0" smtClean="0"/>
              <a:t>():</a:t>
            </a:r>
            <a:endParaRPr lang="tt-RU" dirty="0" smtClean="0"/>
          </a:p>
          <a:p>
            <a:pPr marL="0" indent="0">
              <a:buNone/>
            </a:pPr>
            <a:r>
              <a:rPr lang="en-US" dirty="0" smtClean="0"/>
              <a:t>    print(key, </a:t>
            </a:r>
            <a:r>
              <a:rPr lang="en-US" dirty="0" err="1" smtClean="0"/>
              <a:t>val</a:t>
            </a:r>
            <a:r>
              <a:rPr lang="en-US" dirty="0" smtClean="0"/>
              <a:t>)</a:t>
            </a:r>
            <a:endParaRPr lang="tt-RU" dirty="0" smtClean="0"/>
          </a:p>
          <a:p>
            <a:pPr marL="0" indent="0">
              <a:buNone/>
            </a:pPr>
            <a:r>
              <a:rPr lang="tt-RU" dirty="0" smtClean="0"/>
              <a:t>Чыга:</a:t>
            </a:r>
          </a:p>
          <a:p>
            <a:pPr marL="0" indent="0">
              <a:buNone/>
            </a:pPr>
            <a:r>
              <a:rPr lang="pt-BR" dirty="0" smtClean="0"/>
              <a:t>d 3</a:t>
            </a:r>
            <a:endParaRPr lang="tt-RU" dirty="0" smtClean="0"/>
          </a:p>
          <a:p>
            <a:pPr marL="0" indent="0">
              <a:buNone/>
            </a:pPr>
            <a:r>
              <a:rPr lang="pt-BR" dirty="0" smtClean="0"/>
              <a:t>e 4</a:t>
            </a:r>
            <a:endParaRPr lang="tt-RU" dirty="0" smtClean="0"/>
          </a:p>
          <a:p>
            <a:pPr marL="0" indent="0">
              <a:buNone/>
            </a:pPr>
            <a:r>
              <a:rPr lang="pt-BR" dirty="0" smtClean="0"/>
              <a:t>f 5</a:t>
            </a:r>
            <a:endParaRPr lang="tt-RU" dirty="0" smtClean="0"/>
          </a:p>
          <a:p>
            <a:pPr marL="0" indent="0">
              <a:buNone/>
            </a:pPr>
            <a:r>
              <a:rPr lang="pt-BR" dirty="0" smtClean="0"/>
              <a:t>b 1</a:t>
            </a:r>
            <a:endParaRPr lang="tt-RU" smtClean="0"/>
          </a:p>
          <a:p>
            <a:pPr marL="0" indent="0">
              <a:buNone/>
            </a:pPr>
            <a:r>
              <a:rPr lang="pt-BR" smtClean="0"/>
              <a:t>a 0</a:t>
            </a:r>
            <a:endParaRPr lang="ru-RU" dirty="0"/>
          </a:p>
        </p:txBody>
      </p:sp>
    </p:spTree>
    <p:extLst>
      <p:ext uri="{BB962C8B-B14F-4D97-AF65-F5344CB8AC3E}">
        <p14:creationId xmlns:p14="http://schemas.microsoft.com/office/powerpoint/2010/main" val="21639281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704</Words>
  <Application>Microsoft Office PowerPoint</Application>
  <PresentationFormat>Широкоэкранный</PresentationFormat>
  <Paragraphs>76</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Calibri Light</vt:lpstr>
      <vt:lpstr>Тема Office</vt:lpstr>
      <vt:lpstr>Сүзлекләр</vt:lpstr>
      <vt:lpstr>Презентация PowerPoint</vt:lpstr>
      <vt:lpstr>Презентация PowerPoint</vt:lpstr>
      <vt:lpstr>Презентация PowerPoint</vt:lpstr>
      <vt:lpstr>Презентация PowerPoint</vt:lpstr>
      <vt:lpstr>Сүзлекләрне түбәндәге очракта файдалану лазем:</vt:lpstr>
      <vt:lpstr>Сүзлекне төзү.</vt:lpstr>
      <vt:lpstr>Презентация PowerPoint</vt:lpstr>
      <vt:lpstr>Элементны сүзлектән алып ташлау: ике юл.</vt:lpstr>
      <vt:lpstr>Презентация PowerPoint</vt:lpstr>
      <vt:lpstr>Сүзлек элементларын барлап чыгу:</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Сүзлекләр</dc:title>
  <dc:creator>Анис Галимянов</dc:creator>
  <cp:lastModifiedBy>Анис Галимянов</cp:lastModifiedBy>
  <cp:revision>10</cp:revision>
  <dcterms:created xsi:type="dcterms:W3CDTF">2016-11-09T15:20:41Z</dcterms:created>
  <dcterms:modified xsi:type="dcterms:W3CDTF">2016-11-09T17:51:02Z</dcterms:modified>
</cp:coreProperties>
</file>