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144"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Галимянов Анис Фуатович" userId="d4674a2b-0c8a-4870-a1ba-6c58591a5b44" providerId="ADAL" clId="{B5F79409-0BDD-4EA1-BDF1-A184AAB08D87}"/>
    <pc:docChg chg="custSel addSld modSld">
      <pc:chgData name="Галимянов Анис Фуатович" userId="d4674a2b-0c8a-4870-a1ba-6c58591a5b44" providerId="ADAL" clId="{B5F79409-0BDD-4EA1-BDF1-A184AAB08D87}" dt="2022-03-16T04:52:51.291" v="2058" actId="20577"/>
      <pc:docMkLst>
        <pc:docMk/>
      </pc:docMkLst>
      <pc:sldChg chg="modSp new mod">
        <pc:chgData name="Галимянов Анис Фуатович" userId="d4674a2b-0c8a-4870-a1ba-6c58591a5b44" providerId="ADAL" clId="{B5F79409-0BDD-4EA1-BDF1-A184AAB08D87}" dt="2022-03-16T04:52:51.291" v="2058" actId="20577"/>
        <pc:sldMkLst>
          <pc:docMk/>
          <pc:sldMk cId="662468010" sldId="256"/>
        </pc:sldMkLst>
        <pc:spChg chg="mod">
          <ac:chgData name="Галимянов Анис Фуатович" userId="d4674a2b-0c8a-4870-a1ba-6c58591a5b44" providerId="ADAL" clId="{B5F79409-0BDD-4EA1-BDF1-A184AAB08D87}" dt="2022-03-16T04:52:51.291" v="2058" actId="20577"/>
          <ac:spMkLst>
            <pc:docMk/>
            <pc:sldMk cId="662468010" sldId="256"/>
            <ac:spMk id="2" creationId="{7E13C27D-C6C6-4C35-967C-60B9684F8BF1}"/>
          </ac:spMkLst>
        </pc:spChg>
      </pc:sldChg>
      <pc:sldChg chg="addSp modSp new mod">
        <pc:chgData name="Галимянов Анис Фуатович" userId="d4674a2b-0c8a-4870-a1ba-6c58591a5b44" providerId="ADAL" clId="{B5F79409-0BDD-4EA1-BDF1-A184AAB08D87}" dt="2022-03-16T04:09:09.892" v="412" actId="12"/>
        <pc:sldMkLst>
          <pc:docMk/>
          <pc:sldMk cId="3512927677" sldId="257"/>
        </pc:sldMkLst>
        <pc:spChg chg="mod">
          <ac:chgData name="Галимянов Анис Фуатович" userId="d4674a2b-0c8a-4870-a1ba-6c58591a5b44" providerId="ADAL" clId="{B5F79409-0BDD-4EA1-BDF1-A184AAB08D87}" dt="2022-03-16T04:03:24.787" v="38" actId="27636"/>
          <ac:spMkLst>
            <pc:docMk/>
            <pc:sldMk cId="3512927677" sldId="257"/>
            <ac:spMk id="2" creationId="{D61EE220-47A4-400D-A137-A7DA37F96B60}"/>
          </ac:spMkLst>
        </pc:spChg>
        <pc:spChg chg="mod">
          <ac:chgData name="Галимянов Анис Фуатович" userId="d4674a2b-0c8a-4870-a1ba-6c58591a5b44" providerId="ADAL" clId="{B5F79409-0BDD-4EA1-BDF1-A184AAB08D87}" dt="2022-03-16T04:09:09.892" v="412" actId="12"/>
          <ac:spMkLst>
            <pc:docMk/>
            <pc:sldMk cId="3512927677" sldId="257"/>
            <ac:spMk id="3" creationId="{2632ED7A-329E-4DA0-8EA8-654EBA4337D7}"/>
          </ac:spMkLst>
        </pc:spChg>
        <pc:picChg chg="add mod">
          <ac:chgData name="Галимянов Анис Фуатович" userId="d4674a2b-0c8a-4870-a1ba-6c58591a5b44" providerId="ADAL" clId="{B5F79409-0BDD-4EA1-BDF1-A184AAB08D87}" dt="2022-03-16T04:05:11.236" v="151" actId="1076"/>
          <ac:picMkLst>
            <pc:docMk/>
            <pc:sldMk cId="3512927677" sldId="257"/>
            <ac:picMk id="5" creationId="{2B07C1D0-77C0-4E13-B0DC-B33D3E8932D5}"/>
          </ac:picMkLst>
        </pc:picChg>
        <pc:picChg chg="add mod">
          <ac:chgData name="Галимянов Анис Фуатович" userId="d4674a2b-0c8a-4870-a1ba-6c58591a5b44" providerId="ADAL" clId="{B5F79409-0BDD-4EA1-BDF1-A184AAB08D87}" dt="2022-03-16T04:07:12.231" v="287" actId="1076"/>
          <ac:picMkLst>
            <pc:docMk/>
            <pc:sldMk cId="3512927677" sldId="257"/>
            <ac:picMk id="7" creationId="{36D0BF1B-7CD3-4002-84DD-31DC96CC20AE}"/>
          </ac:picMkLst>
        </pc:picChg>
        <pc:picChg chg="add mod">
          <ac:chgData name="Галимянов Анис Фуатович" userId="d4674a2b-0c8a-4870-a1ba-6c58591a5b44" providerId="ADAL" clId="{B5F79409-0BDD-4EA1-BDF1-A184AAB08D87}" dt="2022-03-16T04:08:59.348" v="411" actId="1076"/>
          <ac:picMkLst>
            <pc:docMk/>
            <pc:sldMk cId="3512927677" sldId="257"/>
            <ac:picMk id="9" creationId="{6E87335D-57AE-4548-B03D-94B0A6B1CD73}"/>
          </ac:picMkLst>
        </pc:picChg>
      </pc:sldChg>
      <pc:sldChg chg="addSp modSp new mod">
        <pc:chgData name="Галимянов Анис Фуатович" userId="d4674a2b-0c8a-4870-a1ba-6c58591a5b44" providerId="ADAL" clId="{B5F79409-0BDD-4EA1-BDF1-A184AAB08D87}" dt="2022-03-16T04:14:24.848" v="603" actId="1076"/>
        <pc:sldMkLst>
          <pc:docMk/>
          <pc:sldMk cId="1356564930" sldId="258"/>
        </pc:sldMkLst>
        <pc:spChg chg="mod">
          <ac:chgData name="Галимянов Анис Фуатович" userId="d4674a2b-0c8a-4870-a1ba-6c58591a5b44" providerId="ADAL" clId="{B5F79409-0BDD-4EA1-BDF1-A184AAB08D87}" dt="2022-03-16T04:09:37.150" v="415" actId="27636"/>
          <ac:spMkLst>
            <pc:docMk/>
            <pc:sldMk cId="1356564930" sldId="258"/>
            <ac:spMk id="2" creationId="{1E378BA4-B67E-4E5A-A124-E6935D3C5BDD}"/>
          </ac:spMkLst>
        </pc:spChg>
        <pc:spChg chg="mod">
          <ac:chgData name="Галимянов Анис Фуатович" userId="d4674a2b-0c8a-4870-a1ba-6c58591a5b44" providerId="ADAL" clId="{B5F79409-0BDD-4EA1-BDF1-A184AAB08D87}" dt="2022-03-16T04:13:48.515" v="602" actId="12"/>
          <ac:spMkLst>
            <pc:docMk/>
            <pc:sldMk cId="1356564930" sldId="258"/>
            <ac:spMk id="3" creationId="{5C165150-7F32-4C8A-A8BD-039099E232B1}"/>
          </ac:spMkLst>
        </pc:spChg>
        <pc:picChg chg="add mod">
          <ac:chgData name="Галимянов Анис Фуатович" userId="d4674a2b-0c8a-4870-a1ba-6c58591a5b44" providerId="ADAL" clId="{B5F79409-0BDD-4EA1-BDF1-A184AAB08D87}" dt="2022-03-16T04:11:39.973" v="517" actId="1076"/>
          <ac:picMkLst>
            <pc:docMk/>
            <pc:sldMk cId="1356564930" sldId="258"/>
            <ac:picMk id="5" creationId="{D40F8AC5-03D9-4936-8891-9A092298DE07}"/>
          </ac:picMkLst>
        </pc:picChg>
        <pc:picChg chg="add mod">
          <ac:chgData name="Галимянов Анис Фуатович" userId="d4674a2b-0c8a-4870-a1ba-6c58591a5b44" providerId="ADAL" clId="{B5F79409-0BDD-4EA1-BDF1-A184AAB08D87}" dt="2022-03-16T04:11:36.885" v="516" actId="1076"/>
          <ac:picMkLst>
            <pc:docMk/>
            <pc:sldMk cId="1356564930" sldId="258"/>
            <ac:picMk id="7" creationId="{B9FE118D-4B29-49DF-8C1C-0415272997E9}"/>
          </ac:picMkLst>
        </pc:picChg>
        <pc:picChg chg="add mod">
          <ac:chgData name="Галимянов Анис Фуатович" userId="d4674a2b-0c8a-4870-a1ba-6c58591a5b44" providerId="ADAL" clId="{B5F79409-0BDD-4EA1-BDF1-A184AAB08D87}" dt="2022-03-16T04:12:48.060" v="575" actId="1076"/>
          <ac:picMkLst>
            <pc:docMk/>
            <pc:sldMk cId="1356564930" sldId="258"/>
            <ac:picMk id="9" creationId="{BA2C20BE-FA5D-4C0D-8C5B-39AAB591B8C2}"/>
          </ac:picMkLst>
        </pc:picChg>
        <pc:picChg chg="add mod">
          <ac:chgData name="Галимянов Анис Фуатович" userId="d4674a2b-0c8a-4870-a1ba-6c58591a5b44" providerId="ADAL" clId="{B5F79409-0BDD-4EA1-BDF1-A184AAB08D87}" dt="2022-03-16T04:14:24.848" v="603" actId="1076"/>
          <ac:picMkLst>
            <pc:docMk/>
            <pc:sldMk cId="1356564930" sldId="258"/>
            <ac:picMk id="11" creationId="{296AC10F-7A8A-4E2D-BDF7-F2A62A2E2089}"/>
          </ac:picMkLst>
        </pc:picChg>
      </pc:sldChg>
      <pc:sldChg chg="addSp modSp new mod">
        <pc:chgData name="Галимянов Анис Фуатович" userId="d4674a2b-0c8a-4870-a1ba-6c58591a5b44" providerId="ADAL" clId="{B5F79409-0BDD-4EA1-BDF1-A184AAB08D87}" dt="2022-03-16T04:30:52.373" v="959" actId="14100"/>
        <pc:sldMkLst>
          <pc:docMk/>
          <pc:sldMk cId="499949798" sldId="259"/>
        </pc:sldMkLst>
        <pc:spChg chg="mod">
          <ac:chgData name="Галимянов Анис Фуатович" userId="d4674a2b-0c8a-4870-a1ba-6c58591a5b44" providerId="ADAL" clId="{B5F79409-0BDD-4EA1-BDF1-A184AAB08D87}" dt="2022-03-16T04:27:04.501" v="606" actId="27636"/>
          <ac:spMkLst>
            <pc:docMk/>
            <pc:sldMk cId="499949798" sldId="259"/>
            <ac:spMk id="2" creationId="{339E536E-9FBA-4C42-B2C4-75320DC10D45}"/>
          </ac:spMkLst>
        </pc:spChg>
        <pc:spChg chg="mod">
          <ac:chgData name="Галимянов Анис Фуатович" userId="d4674a2b-0c8a-4870-a1ba-6c58591a5b44" providerId="ADAL" clId="{B5F79409-0BDD-4EA1-BDF1-A184AAB08D87}" dt="2022-03-16T04:29:59.422" v="953" actId="20577"/>
          <ac:spMkLst>
            <pc:docMk/>
            <pc:sldMk cId="499949798" sldId="259"/>
            <ac:spMk id="3" creationId="{48090C28-3459-4E26-A97E-036E497C96E0}"/>
          </ac:spMkLst>
        </pc:spChg>
        <pc:picChg chg="add mod">
          <ac:chgData name="Галимянов Анис Фуатович" userId="d4674a2b-0c8a-4870-a1ba-6c58591a5b44" providerId="ADAL" clId="{B5F79409-0BDD-4EA1-BDF1-A184AAB08D87}" dt="2022-03-16T04:30:23.890" v="956" actId="1076"/>
          <ac:picMkLst>
            <pc:docMk/>
            <pc:sldMk cId="499949798" sldId="259"/>
            <ac:picMk id="5" creationId="{7DFBBA05-D1A1-4E5B-B47C-D5DDF90BBBE5}"/>
          </ac:picMkLst>
        </pc:picChg>
        <pc:picChg chg="add mod">
          <ac:chgData name="Галимянов Анис Фуатович" userId="d4674a2b-0c8a-4870-a1ba-6c58591a5b44" providerId="ADAL" clId="{B5F79409-0BDD-4EA1-BDF1-A184AAB08D87}" dt="2022-03-16T04:30:52.373" v="959" actId="14100"/>
          <ac:picMkLst>
            <pc:docMk/>
            <pc:sldMk cId="499949798" sldId="259"/>
            <ac:picMk id="7" creationId="{56C746AE-014C-424B-A603-8A7CA32D19AE}"/>
          </ac:picMkLst>
        </pc:picChg>
      </pc:sldChg>
      <pc:sldChg chg="addSp modSp new mod">
        <pc:chgData name="Галимянов Анис Фуатович" userId="d4674a2b-0c8a-4870-a1ba-6c58591a5b44" providerId="ADAL" clId="{B5F79409-0BDD-4EA1-BDF1-A184AAB08D87}" dt="2022-03-16T04:33:31.181" v="1081" actId="12"/>
        <pc:sldMkLst>
          <pc:docMk/>
          <pc:sldMk cId="1654629129" sldId="260"/>
        </pc:sldMkLst>
        <pc:spChg chg="mod">
          <ac:chgData name="Галимянов Анис Фуатович" userId="d4674a2b-0c8a-4870-a1ba-6c58591a5b44" providerId="ADAL" clId="{B5F79409-0BDD-4EA1-BDF1-A184AAB08D87}" dt="2022-03-16T04:31:37.893" v="962" actId="27636"/>
          <ac:spMkLst>
            <pc:docMk/>
            <pc:sldMk cId="1654629129" sldId="260"/>
            <ac:spMk id="2" creationId="{07A12711-5E59-4194-95A8-3997509786D7}"/>
          </ac:spMkLst>
        </pc:spChg>
        <pc:spChg chg="mod">
          <ac:chgData name="Галимянов Анис Фуатович" userId="d4674a2b-0c8a-4870-a1ba-6c58591a5b44" providerId="ADAL" clId="{B5F79409-0BDD-4EA1-BDF1-A184AAB08D87}" dt="2022-03-16T04:33:31.181" v="1081" actId="12"/>
          <ac:spMkLst>
            <pc:docMk/>
            <pc:sldMk cId="1654629129" sldId="260"/>
            <ac:spMk id="3" creationId="{2097273F-1A8F-4FFA-AF8A-14B220D491E8}"/>
          </ac:spMkLst>
        </pc:spChg>
        <pc:picChg chg="add mod">
          <ac:chgData name="Галимянов Анис Фуатович" userId="d4674a2b-0c8a-4870-a1ba-6c58591a5b44" providerId="ADAL" clId="{B5F79409-0BDD-4EA1-BDF1-A184AAB08D87}" dt="2022-03-16T04:32:50.134" v="1067" actId="1076"/>
          <ac:picMkLst>
            <pc:docMk/>
            <pc:sldMk cId="1654629129" sldId="260"/>
            <ac:picMk id="5" creationId="{6531F6D0-53D6-45DB-99F2-EF8093F8B96D}"/>
          </ac:picMkLst>
        </pc:picChg>
        <pc:picChg chg="add mod">
          <ac:chgData name="Галимянов Анис Фуатович" userId="d4674a2b-0c8a-4870-a1ba-6c58591a5b44" providerId="ADAL" clId="{B5F79409-0BDD-4EA1-BDF1-A184AAB08D87}" dt="2022-03-16T04:33:27.675" v="1080" actId="1076"/>
          <ac:picMkLst>
            <pc:docMk/>
            <pc:sldMk cId="1654629129" sldId="260"/>
            <ac:picMk id="7" creationId="{1E72B695-2A73-4AD2-9197-D11483EEE1DD}"/>
          </ac:picMkLst>
        </pc:picChg>
      </pc:sldChg>
      <pc:sldChg chg="addSp modSp new mod">
        <pc:chgData name="Галимянов Анис Фуатович" userId="d4674a2b-0c8a-4870-a1ba-6c58591a5b44" providerId="ADAL" clId="{B5F79409-0BDD-4EA1-BDF1-A184AAB08D87}" dt="2022-03-16T04:37:10.752" v="1306" actId="14100"/>
        <pc:sldMkLst>
          <pc:docMk/>
          <pc:sldMk cId="2664703064" sldId="261"/>
        </pc:sldMkLst>
        <pc:spChg chg="mod">
          <ac:chgData name="Галимянов Анис Фуатович" userId="d4674a2b-0c8a-4870-a1ba-6c58591a5b44" providerId="ADAL" clId="{B5F79409-0BDD-4EA1-BDF1-A184AAB08D87}" dt="2022-03-16T04:34:06.580" v="1084" actId="27636"/>
          <ac:spMkLst>
            <pc:docMk/>
            <pc:sldMk cId="2664703064" sldId="261"/>
            <ac:spMk id="2" creationId="{0199ED9E-C81C-4E66-9192-0BB9256AE7A9}"/>
          </ac:spMkLst>
        </pc:spChg>
        <pc:spChg chg="mod">
          <ac:chgData name="Галимянов Анис Фуатович" userId="d4674a2b-0c8a-4870-a1ba-6c58591a5b44" providerId="ADAL" clId="{B5F79409-0BDD-4EA1-BDF1-A184AAB08D87}" dt="2022-03-16T04:37:01.784" v="1303" actId="20577"/>
          <ac:spMkLst>
            <pc:docMk/>
            <pc:sldMk cId="2664703064" sldId="261"/>
            <ac:spMk id="3" creationId="{B9624779-15D1-4EEF-95BB-FB5DB974291C}"/>
          </ac:spMkLst>
        </pc:spChg>
        <pc:picChg chg="add mod">
          <ac:chgData name="Галимянов Анис Фуатович" userId="d4674a2b-0c8a-4870-a1ba-6c58591a5b44" providerId="ADAL" clId="{B5F79409-0BDD-4EA1-BDF1-A184AAB08D87}" dt="2022-03-16T04:36:20.316" v="1292" actId="1076"/>
          <ac:picMkLst>
            <pc:docMk/>
            <pc:sldMk cId="2664703064" sldId="261"/>
            <ac:picMk id="5" creationId="{D563B490-8620-4A10-91FA-74F667FD1941}"/>
          </ac:picMkLst>
        </pc:picChg>
        <pc:picChg chg="add mod">
          <ac:chgData name="Галимянов Анис Фуатович" userId="d4674a2b-0c8a-4870-a1ba-6c58591a5b44" providerId="ADAL" clId="{B5F79409-0BDD-4EA1-BDF1-A184AAB08D87}" dt="2022-03-16T04:37:10.752" v="1306" actId="14100"/>
          <ac:picMkLst>
            <pc:docMk/>
            <pc:sldMk cId="2664703064" sldId="261"/>
            <ac:picMk id="7" creationId="{E2469870-9CFB-44D6-A360-6C6B63C3B037}"/>
          </ac:picMkLst>
        </pc:picChg>
      </pc:sldChg>
      <pc:sldChg chg="addSp modSp new mod">
        <pc:chgData name="Галимянов Анис Фуатович" userId="d4674a2b-0c8a-4870-a1ba-6c58591a5b44" providerId="ADAL" clId="{B5F79409-0BDD-4EA1-BDF1-A184AAB08D87}" dt="2022-03-16T04:43:44.588" v="1740" actId="1076"/>
        <pc:sldMkLst>
          <pc:docMk/>
          <pc:sldMk cId="3111879050" sldId="262"/>
        </pc:sldMkLst>
        <pc:spChg chg="mod">
          <ac:chgData name="Галимянов Анис Фуатович" userId="d4674a2b-0c8a-4870-a1ba-6c58591a5b44" providerId="ADAL" clId="{B5F79409-0BDD-4EA1-BDF1-A184AAB08D87}" dt="2022-03-16T04:37:54.914" v="1309" actId="27636"/>
          <ac:spMkLst>
            <pc:docMk/>
            <pc:sldMk cId="3111879050" sldId="262"/>
            <ac:spMk id="2" creationId="{D9B0168B-6F0C-4358-90E1-8905A7F9874B}"/>
          </ac:spMkLst>
        </pc:spChg>
        <pc:spChg chg="mod">
          <ac:chgData name="Галимянов Анис Фуатович" userId="d4674a2b-0c8a-4870-a1ba-6c58591a5b44" providerId="ADAL" clId="{B5F79409-0BDD-4EA1-BDF1-A184AAB08D87}" dt="2022-03-16T04:43:06.059" v="1736" actId="20577"/>
          <ac:spMkLst>
            <pc:docMk/>
            <pc:sldMk cId="3111879050" sldId="262"/>
            <ac:spMk id="3" creationId="{836C3866-F09B-4F37-A86F-330D9DF4BCC2}"/>
          </ac:spMkLst>
        </pc:spChg>
        <pc:picChg chg="add mod">
          <ac:chgData name="Галимянов Анис Фуатович" userId="d4674a2b-0c8a-4870-a1ba-6c58591a5b44" providerId="ADAL" clId="{B5F79409-0BDD-4EA1-BDF1-A184AAB08D87}" dt="2022-03-16T04:39:33.658" v="1437" actId="1076"/>
          <ac:picMkLst>
            <pc:docMk/>
            <pc:sldMk cId="3111879050" sldId="262"/>
            <ac:picMk id="5" creationId="{279C2121-3D5D-4508-AC2D-D9B25ADD8EF9}"/>
          </ac:picMkLst>
        </pc:picChg>
        <pc:picChg chg="add mod">
          <ac:chgData name="Галимянов Анис Фуатович" userId="d4674a2b-0c8a-4870-a1ba-6c58591a5b44" providerId="ADAL" clId="{B5F79409-0BDD-4EA1-BDF1-A184AAB08D87}" dt="2022-03-16T04:41:37.758" v="1720" actId="1076"/>
          <ac:picMkLst>
            <pc:docMk/>
            <pc:sldMk cId="3111879050" sldId="262"/>
            <ac:picMk id="7" creationId="{88076544-9EE2-42F0-BC91-5C149854C10C}"/>
          </ac:picMkLst>
        </pc:picChg>
        <pc:picChg chg="add mod">
          <ac:chgData name="Галимянов Анис Фуатович" userId="d4674a2b-0c8a-4870-a1ba-6c58591a5b44" providerId="ADAL" clId="{B5F79409-0BDD-4EA1-BDF1-A184AAB08D87}" dt="2022-03-16T04:41:57.847" v="1722" actId="1076"/>
          <ac:picMkLst>
            <pc:docMk/>
            <pc:sldMk cId="3111879050" sldId="262"/>
            <ac:picMk id="9" creationId="{99DC8C89-0F2E-4D31-AE25-5441B37D6C73}"/>
          </ac:picMkLst>
        </pc:picChg>
        <pc:picChg chg="add mod">
          <ac:chgData name="Галимянов Анис Фуатович" userId="d4674a2b-0c8a-4870-a1ba-6c58591a5b44" providerId="ADAL" clId="{B5F79409-0BDD-4EA1-BDF1-A184AAB08D87}" dt="2022-03-16T04:42:24.381" v="1724" actId="1076"/>
          <ac:picMkLst>
            <pc:docMk/>
            <pc:sldMk cId="3111879050" sldId="262"/>
            <ac:picMk id="11" creationId="{51412F8E-3D63-4E65-A65B-79E642AD255B}"/>
          </ac:picMkLst>
        </pc:picChg>
        <pc:picChg chg="add mod">
          <ac:chgData name="Галимянов Анис Фуатович" userId="d4674a2b-0c8a-4870-a1ba-6c58591a5b44" providerId="ADAL" clId="{B5F79409-0BDD-4EA1-BDF1-A184AAB08D87}" dt="2022-03-16T04:43:11.191" v="1738" actId="1076"/>
          <ac:picMkLst>
            <pc:docMk/>
            <pc:sldMk cId="3111879050" sldId="262"/>
            <ac:picMk id="13" creationId="{7F63A83B-7119-4BC1-BE06-08AD013D379C}"/>
          </ac:picMkLst>
        </pc:picChg>
        <pc:picChg chg="add mod">
          <ac:chgData name="Галимянов Анис Фуатович" userId="d4674a2b-0c8a-4870-a1ba-6c58591a5b44" providerId="ADAL" clId="{B5F79409-0BDD-4EA1-BDF1-A184AAB08D87}" dt="2022-03-16T04:43:44.588" v="1740" actId="1076"/>
          <ac:picMkLst>
            <pc:docMk/>
            <pc:sldMk cId="3111879050" sldId="262"/>
            <ac:picMk id="15" creationId="{9ABD5711-A613-45EB-A7BD-472732CD3712}"/>
          </ac:picMkLst>
        </pc:picChg>
      </pc:sldChg>
      <pc:sldChg chg="addSp modSp new mod">
        <pc:chgData name="Галимянов Анис Фуатович" userId="d4674a2b-0c8a-4870-a1ba-6c58591a5b44" providerId="ADAL" clId="{B5F79409-0BDD-4EA1-BDF1-A184AAB08D87}" dt="2022-03-16T04:46:17.027" v="1880" actId="20577"/>
        <pc:sldMkLst>
          <pc:docMk/>
          <pc:sldMk cId="2784679762" sldId="263"/>
        </pc:sldMkLst>
        <pc:spChg chg="mod">
          <ac:chgData name="Галимянов Анис Фуатович" userId="d4674a2b-0c8a-4870-a1ba-6c58591a5b44" providerId="ADAL" clId="{B5F79409-0BDD-4EA1-BDF1-A184AAB08D87}" dt="2022-03-16T04:44:20.870" v="1743" actId="27636"/>
          <ac:spMkLst>
            <pc:docMk/>
            <pc:sldMk cId="2784679762" sldId="263"/>
            <ac:spMk id="2" creationId="{8ED909B4-4594-4671-9CAE-AFA5068A5D46}"/>
          </ac:spMkLst>
        </pc:spChg>
        <pc:spChg chg="mod">
          <ac:chgData name="Галимянов Анис Фуатович" userId="d4674a2b-0c8a-4870-a1ba-6c58591a5b44" providerId="ADAL" clId="{B5F79409-0BDD-4EA1-BDF1-A184AAB08D87}" dt="2022-03-16T04:46:17.027" v="1880" actId="20577"/>
          <ac:spMkLst>
            <pc:docMk/>
            <pc:sldMk cId="2784679762" sldId="263"/>
            <ac:spMk id="3" creationId="{B08EF46E-2AE3-463C-AE50-0DE4C75F8A3C}"/>
          </ac:spMkLst>
        </pc:spChg>
        <pc:picChg chg="add mod">
          <ac:chgData name="Галимянов Анис Фуатович" userId="d4674a2b-0c8a-4870-a1ba-6c58591a5b44" providerId="ADAL" clId="{B5F79409-0BDD-4EA1-BDF1-A184AAB08D87}" dt="2022-03-16T04:45:38.403" v="1840" actId="1076"/>
          <ac:picMkLst>
            <pc:docMk/>
            <pc:sldMk cId="2784679762" sldId="263"/>
            <ac:picMk id="5" creationId="{D7451D78-A936-462B-A9BF-1A7E9C78E26D}"/>
          </ac:picMkLst>
        </pc:picChg>
      </pc:sldChg>
      <pc:sldChg chg="addSp delSp modSp new mod">
        <pc:chgData name="Галимянов Анис Фуатович" userId="d4674a2b-0c8a-4870-a1ba-6c58591a5b44" providerId="ADAL" clId="{B5F79409-0BDD-4EA1-BDF1-A184AAB08D87}" dt="2022-03-16T04:46:49.303" v="1883" actId="14100"/>
        <pc:sldMkLst>
          <pc:docMk/>
          <pc:sldMk cId="3103943238" sldId="264"/>
        </pc:sldMkLst>
        <pc:spChg chg="mod">
          <ac:chgData name="Галимянов Анис Фуатович" userId="d4674a2b-0c8a-4870-a1ba-6c58591a5b44" providerId="ADAL" clId="{B5F79409-0BDD-4EA1-BDF1-A184AAB08D87}" dt="2022-03-16T04:45:59.996" v="1852" actId="27636"/>
          <ac:spMkLst>
            <pc:docMk/>
            <pc:sldMk cId="3103943238" sldId="264"/>
            <ac:spMk id="2" creationId="{507B33B0-0DEC-48E9-9005-53629906C4FA}"/>
          </ac:spMkLst>
        </pc:spChg>
        <pc:spChg chg="del mod">
          <ac:chgData name="Галимянов Анис Фуатович" userId="d4674a2b-0c8a-4870-a1ba-6c58591a5b44" providerId="ADAL" clId="{B5F79409-0BDD-4EA1-BDF1-A184AAB08D87}" dt="2022-03-16T04:46:41.893" v="1881" actId="22"/>
          <ac:spMkLst>
            <pc:docMk/>
            <pc:sldMk cId="3103943238" sldId="264"/>
            <ac:spMk id="3" creationId="{84BBB076-5451-433A-88D7-738D07D501B1}"/>
          </ac:spMkLst>
        </pc:spChg>
        <pc:picChg chg="add mod ord">
          <ac:chgData name="Галимянов Анис Фуатович" userId="d4674a2b-0c8a-4870-a1ba-6c58591a5b44" providerId="ADAL" clId="{B5F79409-0BDD-4EA1-BDF1-A184AAB08D87}" dt="2022-03-16T04:46:49.303" v="1883" actId="14100"/>
          <ac:picMkLst>
            <pc:docMk/>
            <pc:sldMk cId="3103943238" sldId="264"/>
            <ac:picMk id="5" creationId="{397DF9F6-5783-4F38-A33D-AA0EB5978BE3}"/>
          </ac:picMkLst>
        </pc:picChg>
      </pc:sldChg>
      <pc:sldChg chg="addSp modSp new mod">
        <pc:chgData name="Галимянов Анис Фуатович" userId="d4674a2b-0c8a-4870-a1ba-6c58591a5b44" providerId="ADAL" clId="{B5F79409-0BDD-4EA1-BDF1-A184AAB08D87}" dt="2022-03-16T04:52:38.563" v="2056" actId="12"/>
        <pc:sldMkLst>
          <pc:docMk/>
          <pc:sldMk cId="1019365555" sldId="265"/>
        </pc:sldMkLst>
        <pc:spChg chg="mod">
          <ac:chgData name="Галимянов Анис Фуатович" userId="d4674a2b-0c8a-4870-a1ba-6c58591a5b44" providerId="ADAL" clId="{B5F79409-0BDD-4EA1-BDF1-A184AAB08D87}" dt="2022-03-16T04:50:26.375" v="1886" actId="27636"/>
          <ac:spMkLst>
            <pc:docMk/>
            <pc:sldMk cId="1019365555" sldId="265"/>
            <ac:spMk id="2" creationId="{8DAE609E-B31F-40A7-B8B3-39B456E58D8D}"/>
          </ac:spMkLst>
        </pc:spChg>
        <pc:spChg chg="mod">
          <ac:chgData name="Галимянов Анис Фуатович" userId="d4674a2b-0c8a-4870-a1ba-6c58591a5b44" providerId="ADAL" clId="{B5F79409-0BDD-4EA1-BDF1-A184AAB08D87}" dt="2022-03-16T04:52:38.563" v="2056" actId="12"/>
          <ac:spMkLst>
            <pc:docMk/>
            <pc:sldMk cId="1019365555" sldId="265"/>
            <ac:spMk id="3" creationId="{06000A9E-0642-4F42-B28E-277C3F902E94}"/>
          </ac:spMkLst>
        </pc:spChg>
        <pc:picChg chg="add mod">
          <ac:chgData name="Галимянов Анис Фуатович" userId="d4674a2b-0c8a-4870-a1ba-6c58591a5b44" providerId="ADAL" clId="{B5F79409-0BDD-4EA1-BDF1-A184AAB08D87}" dt="2022-03-16T04:52:18.353" v="2055" actId="14100"/>
          <ac:picMkLst>
            <pc:docMk/>
            <pc:sldMk cId="1019365555" sldId="265"/>
            <ac:picMk id="5" creationId="{A84C71DD-7DF9-4789-AFDF-70E55653E29D}"/>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748A4FA-E616-4500-B8AA-EEA48D2E5140}"/>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05663369-CCA1-4FEA-8422-45867F9AFB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F372B8A2-7015-4165-B6E8-AADB42E6C2F2}"/>
              </a:ext>
            </a:extLst>
          </p:cNvPr>
          <p:cNvSpPr>
            <a:spLocks noGrp="1"/>
          </p:cNvSpPr>
          <p:nvPr>
            <p:ph type="dt" sz="half" idx="10"/>
          </p:nvPr>
        </p:nvSpPr>
        <p:spPr/>
        <p:txBody>
          <a:bodyPr/>
          <a:lstStyle/>
          <a:p>
            <a:fld id="{9B14FE19-AC86-4B42-9402-E22D593E5105}" type="datetimeFigureOut">
              <a:rPr lang="ru-RU" smtClean="0"/>
              <a:t>16.03.2022</a:t>
            </a:fld>
            <a:endParaRPr lang="ru-RU"/>
          </a:p>
        </p:txBody>
      </p:sp>
      <p:sp>
        <p:nvSpPr>
          <p:cNvPr id="5" name="Нижний колонтитул 4">
            <a:extLst>
              <a:ext uri="{FF2B5EF4-FFF2-40B4-BE49-F238E27FC236}">
                <a16:creationId xmlns:a16="http://schemas.microsoft.com/office/drawing/2014/main" id="{60B72BF2-56C2-4BB5-92FA-F8F6F0A349F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9F5CCD3-1B54-4199-903E-23FB69A42A77}"/>
              </a:ext>
            </a:extLst>
          </p:cNvPr>
          <p:cNvSpPr>
            <a:spLocks noGrp="1"/>
          </p:cNvSpPr>
          <p:nvPr>
            <p:ph type="sldNum" sz="quarter" idx="12"/>
          </p:nvPr>
        </p:nvSpPr>
        <p:spPr/>
        <p:txBody>
          <a:bodyPr/>
          <a:lstStyle/>
          <a:p>
            <a:fld id="{97C2F19B-2581-4A87-92C3-EC3926A6C685}" type="slidenum">
              <a:rPr lang="ru-RU" smtClean="0"/>
              <a:t>‹#›</a:t>
            </a:fld>
            <a:endParaRPr lang="ru-RU"/>
          </a:p>
        </p:txBody>
      </p:sp>
    </p:spTree>
    <p:extLst>
      <p:ext uri="{BB962C8B-B14F-4D97-AF65-F5344CB8AC3E}">
        <p14:creationId xmlns:p14="http://schemas.microsoft.com/office/powerpoint/2010/main" val="317881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019500-41E9-4D44-A704-533A52E8935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D88DDF3-B275-4698-9322-D99CEC97109A}"/>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7D56C9A-2535-4502-B001-6F6BB8571B2C}"/>
              </a:ext>
            </a:extLst>
          </p:cNvPr>
          <p:cNvSpPr>
            <a:spLocks noGrp="1"/>
          </p:cNvSpPr>
          <p:nvPr>
            <p:ph type="dt" sz="half" idx="10"/>
          </p:nvPr>
        </p:nvSpPr>
        <p:spPr/>
        <p:txBody>
          <a:bodyPr/>
          <a:lstStyle/>
          <a:p>
            <a:fld id="{9B14FE19-AC86-4B42-9402-E22D593E5105}" type="datetimeFigureOut">
              <a:rPr lang="ru-RU" smtClean="0"/>
              <a:t>16.03.2022</a:t>
            </a:fld>
            <a:endParaRPr lang="ru-RU"/>
          </a:p>
        </p:txBody>
      </p:sp>
      <p:sp>
        <p:nvSpPr>
          <p:cNvPr id="5" name="Нижний колонтитул 4">
            <a:extLst>
              <a:ext uri="{FF2B5EF4-FFF2-40B4-BE49-F238E27FC236}">
                <a16:creationId xmlns:a16="http://schemas.microsoft.com/office/drawing/2014/main" id="{7412938A-67FC-41FB-977A-3F22A8535BA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36C01C6-B10B-4767-94B0-35FF995C022E}"/>
              </a:ext>
            </a:extLst>
          </p:cNvPr>
          <p:cNvSpPr>
            <a:spLocks noGrp="1"/>
          </p:cNvSpPr>
          <p:nvPr>
            <p:ph type="sldNum" sz="quarter" idx="12"/>
          </p:nvPr>
        </p:nvSpPr>
        <p:spPr/>
        <p:txBody>
          <a:bodyPr/>
          <a:lstStyle/>
          <a:p>
            <a:fld id="{97C2F19B-2581-4A87-92C3-EC3926A6C685}" type="slidenum">
              <a:rPr lang="ru-RU" smtClean="0"/>
              <a:t>‹#›</a:t>
            </a:fld>
            <a:endParaRPr lang="ru-RU"/>
          </a:p>
        </p:txBody>
      </p:sp>
    </p:spTree>
    <p:extLst>
      <p:ext uri="{BB962C8B-B14F-4D97-AF65-F5344CB8AC3E}">
        <p14:creationId xmlns:p14="http://schemas.microsoft.com/office/powerpoint/2010/main" val="1086911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ADF9C5-2CE7-4F01-BC86-35AC08641F9A}"/>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31DC3A86-BCAA-405C-A8F1-7F477E19DD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60E3D5BE-8861-468D-9D6A-82B18D34F8B6}"/>
              </a:ext>
            </a:extLst>
          </p:cNvPr>
          <p:cNvSpPr>
            <a:spLocks noGrp="1"/>
          </p:cNvSpPr>
          <p:nvPr>
            <p:ph type="dt" sz="half" idx="10"/>
          </p:nvPr>
        </p:nvSpPr>
        <p:spPr/>
        <p:txBody>
          <a:bodyPr/>
          <a:lstStyle/>
          <a:p>
            <a:fld id="{9B14FE19-AC86-4B42-9402-E22D593E5105}" type="datetimeFigureOut">
              <a:rPr lang="ru-RU" smtClean="0"/>
              <a:t>16.03.2022</a:t>
            </a:fld>
            <a:endParaRPr lang="ru-RU"/>
          </a:p>
        </p:txBody>
      </p:sp>
      <p:sp>
        <p:nvSpPr>
          <p:cNvPr id="5" name="Нижний колонтитул 4">
            <a:extLst>
              <a:ext uri="{FF2B5EF4-FFF2-40B4-BE49-F238E27FC236}">
                <a16:creationId xmlns:a16="http://schemas.microsoft.com/office/drawing/2014/main" id="{F55A30EF-49B2-4906-9DF6-A3364FD06A5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855F4D8-1775-404A-B813-514E63A59FEE}"/>
              </a:ext>
            </a:extLst>
          </p:cNvPr>
          <p:cNvSpPr>
            <a:spLocks noGrp="1"/>
          </p:cNvSpPr>
          <p:nvPr>
            <p:ph type="sldNum" sz="quarter" idx="12"/>
          </p:nvPr>
        </p:nvSpPr>
        <p:spPr/>
        <p:txBody>
          <a:bodyPr/>
          <a:lstStyle/>
          <a:p>
            <a:fld id="{97C2F19B-2581-4A87-92C3-EC3926A6C685}" type="slidenum">
              <a:rPr lang="ru-RU" smtClean="0"/>
              <a:t>‹#›</a:t>
            </a:fld>
            <a:endParaRPr lang="ru-RU"/>
          </a:p>
        </p:txBody>
      </p:sp>
    </p:spTree>
    <p:extLst>
      <p:ext uri="{BB962C8B-B14F-4D97-AF65-F5344CB8AC3E}">
        <p14:creationId xmlns:p14="http://schemas.microsoft.com/office/powerpoint/2010/main" val="1398969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AE6176-3591-43FB-972F-2B6113076DA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5BBBC9C7-EBE5-4C38-9A74-71FD8BBB5982}"/>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5412E680-0101-4D36-9F98-3F94BAA1E978}"/>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257B187-5BB5-4505-94B8-75CBA97F8D1F}"/>
              </a:ext>
            </a:extLst>
          </p:cNvPr>
          <p:cNvSpPr>
            <a:spLocks noGrp="1"/>
          </p:cNvSpPr>
          <p:nvPr>
            <p:ph type="dt" sz="half" idx="10"/>
          </p:nvPr>
        </p:nvSpPr>
        <p:spPr/>
        <p:txBody>
          <a:bodyPr/>
          <a:lstStyle/>
          <a:p>
            <a:fld id="{9B14FE19-AC86-4B42-9402-E22D593E5105}" type="datetimeFigureOut">
              <a:rPr lang="ru-RU" smtClean="0"/>
              <a:t>16.03.2022</a:t>
            </a:fld>
            <a:endParaRPr lang="ru-RU"/>
          </a:p>
        </p:txBody>
      </p:sp>
      <p:sp>
        <p:nvSpPr>
          <p:cNvPr id="6" name="Нижний колонтитул 5">
            <a:extLst>
              <a:ext uri="{FF2B5EF4-FFF2-40B4-BE49-F238E27FC236}">
                <a16:creationId xmlns:a16="http://schemas.microsoft.com/office/drawing/2014/main" id="{ACB44E11-AC04-4295-A84B-E49BA6870E9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E26A8E2-A25F-48D6-AC11-97D39B7219F9}"/>
              </a:ext>
            </a:extLst>
          </p:cNvPr>
          <p:cNvSpPr>
            <a:spLocks noGrp="1"/>
          </p:cNvSpPr>
          <p:nvPr>
            <p:ph type="sldNum" sz="quarter" idx="12"/>
          </p:nvPr>
        </p:nvSpPr>
        <p:spPr/>
        <p:txBody>
          <a:bodyPr/>
          <a:lstStyle/>
          <a:p>
            <a:fld id="{97C2F19B-2581-4A87-92C3-EC3926A6C685}" type="slidenum">
              <a:rPr lang="ru-RU" smtClean="0"/>
              <a:t>‹#›</a:t>
            </a:fld>
            <a:endParaRPr lang="ru-RU"/>
          </a:p>
        </p:txBody>
      </p:sp>
    </p:spTree>
    <p:extLst>
      <p:ext uri="{BB962C8B-B14F-4D97-AF65-F5344CB8AC3E}">
        <p14:creationId xmlns:p14="http://schemas.microsoft.com/office/powerpoint/2010/main" val="1826275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6CDCD0-D184-4091-9932-A577F5FCBCFD}"/>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261EAC64-2EF0-4F5B-B963-8B9BF9D43E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FEC810B9-34EB-4454-9F6E-56D47D360C1D}"/>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57A59F32-29DB-43C7-8D83-EA4F0C99CB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CAF4A0E1-A1DF-43B6-A1D0-94064240BFB4}"/>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89831C1A-3D1F-4027-84AB-5C73D61F50D7}"/>
              </a:ext>
            </a:extLst>
          </p:cNvPr>
          <p:cNvSpPr>
            <a:spLocks noGrp="1"/>
          </p:cNvSpPr>
          <p:nvPr>
            <p:ph type="dt" sz="half" idx="10"/>
          </p:nvPr>
        </p:nvSpPr>
        <p:spPr/>
        <p:txBody>
          <a:bodyPr/>
          <a:lstStyle/>
          <a:p>
            <a:fld id="{9B14FE19-AC86-4B42-9402-E22D593E5105}" type="datetimeFigureOut">
              <a:rPr lang="ru-RU" smtClean="0"/>
              <a:t>16.03.2022</a:t>
            </a:fld>
            <a:endParaRPr lang="ru-RU"/>
          </a:p>
        </p:txBody>
      </p:sp>
      <p:sp>
        <p:nvSpPr>
          <p:cNvPr id="8" name="Нижний колонтитул 7">
            <a:extLst>
              <a:ext uri="{FF2B5EF4-FFF2-40B4-BE49-F238E27FC236}">
                <a16:creationId xmlns:a16="http://schemas.microsoft.com/office/drawing/2014/main" id="{1B04C242-05B4-41E0-B0A7-4D4B939066AA}"/>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D3057ABF-267C-4A74-B9DD-09ECD8EDB351}"/>
              </a:ext>
            </a:extLst>
          </p:cNvPr>
          <p:cNvSpPr>
            <a:spLocks noGrp="1"/>
          </p:cNvSpPr>
          <p:nvPr>
            <p:ph type="sldNum" sz="quarter" idx="12"/>
          </p:nvPr>
        </p:nvSpPr>
        <p:spPr/>
        <p:txBody>
          <a:bodyPr/>
          <a:lstStyle/>
          <a:p>
            <a:fld id="{97C2F19B-2581-4A87-92C3-EC3926A6C685}" type="slidenum">
              <a:rPr lang="ru-RU" smtClean="0"/>
              <a:t>‹#›</a:t>
            </a:fld>
            <a:endParaRPr lang="ru-RU"/>
          </a:p>
        </p:txBody>
      </p:sp>
    </p:spTree>
    <p:extLst>
      <p:ext uri="{BB962C8B-B14F-4D97-AF65-F5344CB8AC3E}">
        <p14:creationId xmlns:p14="http://schemas.microsoft.com/office/powerpoint/2010/main" val="2419022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3CD9F0-1175-4EE7-B0E4-A1CC43EC2D27}"/>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3D53FC57-85AA-4FAF-91DE-BB46E4C61011}"/>
              </a:ext>
            </a:extLst>
          </p:cNvPr>
          <p:cNvSpPr>
            <a:spLocks noGrp="1"/>
          </p:cNvSpPr>
          <p:nvPr>
            <p:ph type="dt" sz="half" idx="10"/>
          </p:nvPr>
        </p:nvSpPr>
        <p:spPr/>
        <p:txBody>
          <a:bodyPr/>
          <a:lstStyle/>
          <a:p>
            <a:fld id="{9B14FE19-AC86-4B42-9402-E22D593E5105}" type="datetimeFigureOut">
              <a:rPr lang="ru-RU" smtClean="0"/>
              <a:t>16.03.2022</a:t>
            </a:fld>
            <a:endParaRPr lang="ru-RU"/>
          </a:p>
        </p:txBody>
      </p:sp>
      <p:sp>
        <p:nvSpPr>
          <p:cNvPr id="4" name="Нижний колонтитул 3">
            <a:extLst>
              <a:ext uri="{FF2B5EF4-FFF2-40B4-BE49-F238E27FC236}">
                <a16:creationId xmlns:a16="http://schemas.microsoft.com/office/drawing/2014/main" id="{939BD4F2-3B8F-486F-A815-9B3A633E58A7}"/>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42D2D00D-5753-43ED-8762-6F11D17C570A}"/>
              </a:ext>
            </a:extLst>
          </p:cNvPr>
          <p:cNvSpPr>
            <a:spLocks noGrp="1"/>
          </p:cNvSpPr>
          <p:nvPr>
            <p:ph type="sldNum" sz="quarter" idx="12"/>
          </p:nvPr>
        </p:nvSpPr>
        <p:spPr/>
        <p:txBody>
          <a:bodyPr/>
          <a:lstStyle/>
          <a:p>
            <a:fld id="{97C2F19B-2581-4A87-92C3-EC3926A6C685}" type="slidenum">
              <a:rPr lang="ru-RU" smtClean="0"/>
              <a:t>‹#›</a:t>
            </a:fld>
            <a:endParaRPr lang="ru-RU"/>
          </a:p>
        </p:txBody>
      </p:sp>
    </p:spTree>
    <p:extLst>
      <p:ext uri="{BB962C8B-B14F-4D97-AF65-F5344CB8AC3E}">
        <p14:creationId xmlns:p14="http://schemas.microsoft.com/office/powerpoint/2010/main" val="1801881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35DEE53-2570-4229-8105-5F5E74A7AEA0}"/>
              </a:ext>
            </a:extLst>
          </p:cNvPr>
          <p:cNvSpPr>
            <a:spLocks noGrp="1"/>
          </p:cNvSpPr>
          <p:nvPr>
            <p:ph type="dt" sz="half" idx="10"/>
          </p:nvPr>
        </p:nvSpPr>
        <p:spPr/>
        <p:txBody>
          <a:bodyPr/>
          <a:lstStyle/>
          <a:p>
            <a:fld id="{9B14FE19-AC86-4B42-9402-E22D593E5105}" type="datetimeFigureOut">
              <a:rPr lang="ru-RU" smtClean="0"/>
              <a:t>16.03.2022</a:t>
            </a:fld>
            <a:endParaRPr lang="ru-RU"/>
          </a:p>
        </p:txBody>
      </p:sp>
      <p:sp>
        <p:nvSpPr>
          <p:cNvPr id="3" name="Нижний колонтитул 2">
            <a:extLst>
              <a:ext uri="{FF2B5EF4-FFF2-40B4-BE49-F238E27FC236}">
                <a16:creationId xmlns:a16="http://schemas.microsoft.com/office/drawing/2014/main" id="{4E0CD0DC-342A-4339-8F7C-92B7EB66B7D7}"/>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9E16BA07-257F-4483-B037-E7968BB42585}"/>
              </a:ext>
            </a:extLst>
          </p:cNvPr>
          <p:cNvSpPr>
            <a:spLocks noGrp="1"/>
          </p:cNvSpPr>
          <p:nvPr>
            <p:ph type="sldNum" sz="quarter" idx="12"/>
          </p:nvPr>
        </p:nvSpPr>
        <p:spPr/>
        <p:txBody>
          <a:bodyPr/>
          <a:lstStyle/>
          <a:p>
            <a:fld id="{97C2F19B-2581-4A87-92C3-EC3926A6C685}" type="slidenum">
              <a:rPr lang="ru-RU" smtClean="0"/>
              <a:t>‹#›</a:t>
            </a:fld>
            <a:endParaRPr lang="ru-RU"/>
          </a:p>
        </p:txBody>
      </p:sp>
    </p:spTree>
    <p:extLst>
      <p:ext uri="{BB962C8B-B14F-4D97-AF65-F5344CB8AC3E}">
        <p14:creationId xmlns:p14="http://schemas.microsoft.com/office/powerpoint/2010/main" val="1628620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580BDB-6FEE-4CE0-AEB4-F70733437C63}"/>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9C0788A-7382-4B37-99EB-FAB5938B6B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63AEC1BD-C6AC-4192-BC5C-6ADA911302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EB1E4096-8534-4AEB-B486-D8DB603ABB0E}"/>
              </a:ext>
            </a:extLst>
          </p:cNvPr>
          <p:cNvSpPr>
            <a:spLocks noGrp="1"/>
          </p:cNvSpPr>
          <p:nvPr>
            <p:ph type="dt" sz="half" idx="10"/>
          </p:nvPr>
        </p:nvSpPr>
        <p:spPr/>
        <p:txBody>
          <a:bodyPr/>
          <a:lstStyle/>
          <a:p>
            <a:fld id="{9B14FE19-AC86-4B42-9402-E22D593E5105}" type="datetimeFigureOut">
              <a:rPr lang="ru-RU" smtClean="0"/>
              <a:t>16.03.2022</a:t>
            </a:fld>
            <a:endParaRPr lang="ru-RU"/>
          </a:p>
        </p:txBody>
      </p:sp>
      <p:sp>
        <p:nvSpPr>
          <p:cNvPr id="6" name="Нижний колонтитул 5">
            <a:extLst>
              <a:ext uri="{FF2B5EF4-FFF2-40B4-BE49-F238E27FC236}">
                <a16:creationId xmlns:a16="http://schemas.microsoft.com/office/drawing/2014/main" id="{B9C3D621-8711-4168-ADE8-AE5F3544EF8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EF2653F-A54B-4493-8083-3CA94098B454}"/>
              </a:ext>
            </a:extLst>
          </p:cNvPr>
          <p:cNvSpPr>
            <a:spLocks noGrp="1"/>
          </p:cNvSpPr>
          <p:nvPr>
            <p:ph type="sldNum" sz="quarter" idx="12"/>
          </p:nvPr>
        </p:nvSpPr>
        <p:spPr/>
        <p:txBody>
          <a:bodyPr/>
          <a:lstStyle/>
          <a:p>
            <a:fld id="{97C2F19B-2581-4A87-92C3-EC3926A6C685}" type="slidenum">
              <a:rPr lang="ru-RU" smtClean="0"/>
              <a:t>‹#›</a:t>
            </a:fld>
            <a:endParaRPr lang="ru-RU"/>
          </a:p>
        </p:txBody>
      </p:sp>
    </p:spTree>
    <p:extLst>
      <p:ext uri="{BB962C8B-B14F-4D97-AF65-F5344CB8AC3E}">
        <p14:creationId xmlns:p14="http://schemas.microsoft.com/office/powerpoint/2010/main" val="441178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4895F80-2CB5-4236-B61A-C15910359AF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94CEF774-765A-49CF-AC6D-7A1307F696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76B286E3-5B4A-4D6C-9C1B-EBDE11FC61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8112912-C804-439F-932D-5B239D41E736}"/>
              </a:ext>
            </a:extLst>
          </p:cNvPr>
          <p:cNvSpPr>
            <a:spLocks noGrp="1"/>
          </p:cNvSpPr>
          <p:nvPr>
            <p:ph type="dt" sz="half" idx="10"/>
          </p:nvPr>
        </p:nvSpPr>
        <p:spPr/>
        <p:txBody>
          <a:bodyPr/>
          <a:lstStyle/>
          <a:p>
            <a:fld id="{9B14FE19-AC86-4B42-9402-E22D593E5105}" type="datetimeFigureOut">
              <a:rPr lang="ru-RU" smtClean="0"/>
              <a:t>16.03.2022</a:t>
            </a:fld>
            <a:endParaRPr lang="ru-RU"/>
          </a:p>
        </p:txBody>
      </p:sp>
      <p:sp>
        <p:nvSpPr>
          <p:cNvPr id="6" name="Нижний колонтитул 5">
            <a:extLst>
              <a:ext uri="{FF2B5EF4-FFF2-40B4-BE49-F238E27FC236}">
                <a16:creationId xmlns:a16="http://schemas.microsoft.com/office/drawing/2014/main" id="{4368A2F5-B5F5-4AD7-8903-365D1340320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FB11E59-C840-482D-9E95-7ECE822FD9FD}"/>
              </a:ext>
            </a:extLst>
          </p:cNvPr>
          <p:cNvSpPr>
            <a:spLocks noGrp="1"/>
          </p:cNvSpPr>
          <p:nvPr>
            <p:ph type="sldNum" sz="quarter" idx="12"/>
          </p:nvPr>
        </p:nvSpPr>
        <p:spPr/>
        <p:txBody>
          <a:bodyPr/>
          <a:lstStyle/>
          <a:p>
            <a:fld id="{97C2F19B-2581-4A87-92C3-EC3926A6C685}" type="slidenum">
              <a:rPr lang="ru-RU" smtClean="0"/>
              <a:t>‹#›</a:t>
            </a:fld>
            <a:endParaRPr lang="ru-RU"/>
          </a:p>
        </p:txBody>
      </p:sp>
    </p:spTree>
    <p:extLst>
      <p:ext uri="{BB962C8B-B14F-4D97-AF65-F5344CB8AC3E}">
        <p14:creationId xmlns:p14="http://schemas.microsoft.com/office/powerpoint/2010/main" val="2941813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8F6295-06D6-4667-85C4-B1FAF9800D4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63FECB69-FA04-4706-B8E2-B4FC56A3672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6E77FCE-0F35-4E22-8629-104ED94BA47B}"/>
              </a:ext>
            </a:extLst>
          </p:cNvPr>
          <p:cNvSpPr>
            <a:spLocks noGrp="1"/>
          </p:cNvSpPr>
          <p:nvPr>
            <p:ph type="dt" sz="half" idx="10"/>
          </p:nvPr>
        </p:nvSpPr>
        <p:spPr/>
        <p:txBody>
          <a:bodyPr/>
          <a:lstStyle/>
          <a:p>
            <a:fld id="{9B14FE19-AC86-4B42-9402-E22D593E5105}" type="datetimeFigureOut">
              <a:rPr lang="ru-RU" smtClean="0"/>
              <a:t>16.03.2022</a:t>
            </a:fld>
            <a:endParaRPr lang="ru-RU"/>
          </a:p>
        </p:txBody>
      </p:sp>
      <p:sp>
        <p:nvSpPr>
          <p:cNvPr id="5" name="Нижний колонтитул 4">
            <a:extLst>
              <a:ext uri="{FF2B5EF4-FFF2-40B4-BE49-F238E27FC236}">
                <a16:creationId xmlns:a16="http://schemas.microsoft.com/office/drawing/2014/main" id="{2DEC4892-DD41-4AB7-8EEA-870B852A5E4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9A019EC-346E-42B5-9ECB-3E7B87914FF4}"/>
              </a:ext>
            </a:extLst>
          </p:cNvPr>
          <p:cNvSpPr>
            <a:spLocks noGrp="1"/>
          </p:cNvSpPr>
          <p:nvPr>
            <p:ph type="sldNum" sz="quarter" idx="12"/>
          </p:nvPr>
        </p:nvSpPr>
        <p:spPr/>
        <p:txBody>
          <a:bodyPr/>
          <a:lstStyle/>
          <a:p>
            <a:fld id="{97C2F19B-2581-4A87-92C3-EC3926A6C685}" type="slidenum">
              <a:rPr lang="ru-RU" smtClean="0"/>
              <a:t>‹#›</a:t>
            </a:fld>
            <a:endParaRPr lang="ru-RU"/>
          </a:p>
        </p:txBody>
      </p:sp>
    </p:spTree>
    <p:extLst>
      <p:ext uri="{BB962C8B-B14F-4D97-AF65-F5344CB8AC3E}">
        <p14:creationId xmlns:p14="http://schemas.microsoft.com/office/powerpoint/2010/main" val="3890760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58371ADA-9A91-481F-A599-10759679DA0C}"/>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42B1A747-EAB0-4758-A391-BE8B35329B0B}"/>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1BF5DAD-8F70-4EC5-ADFC-26EF8E531AFD}"/>
              </a:ext>
            </a:extLst>
          </p:cNvPr>
          <p:cNvSpPr>
            <a:spLocks noGrp="1"/>
          </p:cNvSpPr>
          <p:nvPr>
            <p:ph type="dt" sz="half" idx="10"/>
          </p:nvPr>
        </p:nvSpPr>
        <p:spPr/>
        <p:txBody>
          <a:bodyPr/>
          <a:lstStyle/>
          <a:p>
            <a:fld id="{9B14FE19-AC86-4B42-9402-E22D593E5105}" type="datetimeFigureOut">
              <a:rPr lang="ru-RU" smtClean="0"/>
              <a:t>16.03.2022</a:t>
            </a:fld>
            <a:endParaRPr lang="ru-RU"/>
          </a:p>
        </p:txBody>
      </p:sp>
      <p:sp>
        <p:nvSpPr>
          <p:cNvPr id="5" name="Нижний колонтитул 4">
            <a:extLst>
              <a:ext uri="{FF2B5EF4-FFF2-40B4-BE49-F238E27FC236}">
                <a16:creationId xmlns:a16="http://schemas.microsoft.com/office/drawing/2014/main" id="{195059D5-CACC-4D4F-B345-EB6E937DBDF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4026596-C330-499D-A12E-691C0075AA10}"/>
              </a:ext>
            </a:extLst>
          </p:cNvPr>
          <p:cNvSpPr>
            <a:spLocks noGrp="1"/>
          </p:cNvSpPr>
          <p:nvPr>
            <p:ph type="sldNum" sz="quarter" idx="12"/>
          </p:nvPr>
        </p:nvSpPr>
        <p:spPr/>
        <p:txBody>
          <a:bodyPr/>
          <a:lstStyle/>
          <a:p>
            <a:fld id="{97C2F19B-2581-4A87-92C3-EC3926A6C685}" type="slidenum">
              <a:rPr lang="ru-RU" smtClean="0"/>
              <a:t>‹#›</a:t>
            </a:fld>
            <a:endParaRPr lang="ru-RU"/>
          </a:p>
        </p:txBody>
      </p:sp>
    </p:spTree>
    <p:extLst>
      <p:ext uri="{BB962C8B-B14F-4D97-AF65-F5344CB8AC3E}">
        <p14:creationId xmlns:p14="http://schemas.microsoft.com/office/powerpoint/2010/main" val="1183817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81A8EC-86AC-4C28-8A66-ACEA988F1D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AD3E2B05-44F5-48D4-950C-A4409E1468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E28C3D7-39AD-4A68-90CF-28FEC09E0A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14FE19-AC86-4B42-9402-E22D593E5105}" type="datetimeFigureOut">
              <a:rPr lang="ru-RU" smtClean="0"/>
              <a:t>16.03.2022</a:t>
            </a:fld>
            <a:endParaRPr lang="ru-RU"/>
          </a:p>
        </p:txBody>
      </p:sp>
      <p:sp>
        <p:nvSpPr>
          <p:cNvPr id="5" name="Нижний колонтитул 4">
            <a:extLst>
              <a:ext uri="{FF2B5EF4-FFF2-40B4-BE49-F238E27FC236}">
                <a16:creationId xmlns:a16="http://schemas.microsoft.com/office/drawing/2014/main" id="{E7323D47-BABB-4894-A0BC-5D16E00888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989965D2-640A-4369-A620-499C17E99F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C2F19B-2581-4A87-92C3-EC3926A6C685}" type="slidenum">
              <a:rPr lang="ru-RU" smtClean="0"/>
              <a:t>‹#›</a:t>
            </a:fld>
            <a:endParaRPr lang="ru-RU"/>
          </a:p>
        </p:txBody>
      </p:sp>
    </p:spTree>
    <p:extLst>
      <p:ext uri="{BB962C8B-B14F-4D97-AF65-F5344CB8AC3E}">
        <p14:creationId xmlns:p14="http://schemas.microsoft.com/office/powerpoint/2010/main" val="27767775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13C27D-C6C6-4C35-967C-60B9684F8BF1}"/>
              </a:ext>
            </a:extLst>
          </p:cNvPr>
          <p:cNvSpPr>
            <a:spLocks noGrp="1"/>
          </p:cNvSpPr>
          <p:nvPr>
            <p:ph type="ctrTitle"/>
          </p:nvPr>
        </p:nvSpPr>
        <p:spPr/>
        <p:txBody>
          <a:bodyPr/>
          <a:lstStyle/>
          <a:p>
            <a:r>
              <a:rPr lang="tt-RU"/>
              <a:t>Мөстәкыйль эш №2. Методик күрсәтмәләр</a:t>
            </a:r>
            <a:endParaRPr lang="ru-RU"/>
          </a:p>
        </p:txBody>
      </p:sp>
      <p:sp>
        <p:nvSpPr>
          <p:cNvPr id="3" name="Подзаголовок 2">
            <a:extLst>
              <a:ext uri="{FF2B5EF4-FFF2-40B4-BE49-F238E27FC236}">
                <a16:creationId xmlns:a16="http://schemas.microsoft.com/office/drawing/2014/main" id="{C5F2027F-0D0D-4F3F-8F8E-3C45B7206421}"/>
              </a:ext>
            </a:extLst>
          </p:cNvPr>
          <p:cNvSpPr>
            <a:spLocks noGrp="1"/>
          </p:cNvSpPr>
          <p:nvPr>
            <p:ph type="subTitle" idx="1"/>
          </p:nvPr>
        </p:nvSpPr>
        <p:spPr/>
        <p:txBody>
          <a:bodyPr/>
          <a:lstStyle/>
          <a:p>
            <a:endParaRPr lang="ru-RU"/>
          </a:p>
        </p:txBody>
      </p:sp>
    </p:spTree>
    <p:extLst>
      <p:ext uri="{BB962C8B-B14F-4D97-AF65-F5344CB8AC3E}">
        <p14:creationId xmlns:p14="http://schemas.microsoft.com/office/powerpoint/2010/main" val="662468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1EE220-47A4-400D-A137-A7DA37F96B60}"/>
              </a:ext>
            </a:extLst>
          </p:cNvPr>
          <p:cNvSpPr>
            <a:spLocks noGrp="1"/>
          </p:cNvSpPr>
          <p:nvPr>
            <p:ph type="title"/>
          </p:nvPr>
        </p:nvSpPr>
        <p:spPr>
          <a:xfrm>
            <a:off x="838200" y="365125"/>
            <a:ext cx="10515600" cy="69881"/>
          </a:xfrm>
        </p:spPr>
        <p:txBody>
          <a:bodyPr>
            <a:normAutofit fontScale="90000"/>
          </a:bodyPr>
          <a:lstStyle/>
          <a:p>
            <a:endParaRPr lang="ru-RU"/>
          </a:p>
        </p:txBody>
      </p:sp>
      <p:sp>
        <p:nvSpPr>
          <p:cNvPr id="3" name="Объект 2">
            <a:extLst>
              <a:ext uri="{FF2B5EF4-FFF2-40B4-BE49-F238E27FC236}">
                <a16:creationId xmlns:a16="http://schemas.microsoft.com/office/drawing/2014/main" id="{2632ED7A-329E-4DA0-8EA8-654EBA4337D7}"/>
              </a:ext>
            </a:extLst>
          </p:cNvPr>
          <p:cNvSpPr>
            <a:spLocks noGrp="1"/>
          </p:cNvSpPr>
          <p:nvPr>
            <p:ph idx="1"/>
          </p:nvPr>
        </p:nvSpPr>
        <p:spPr>
          <a:xfrm>
            <a:off x="838200" y="577049"/>
            <a:ext cx="10515600" cy="5599914"/>
          </a:xfrm>
        </p:spPr>
        <p:txBody>
          <a:bodyPr/>
          <a:lstStyle/>
          <a:p>
            <a:pPr marL="0" indent="0">
              <a:buNone/>
            </a:pPr>
            <a:r>
              <a:rPr lang="tt-RU"/>
              <a:t>1. Бердәй үзгәртүләр ярдәмендә формуланы камил дизъюнктив һәм камил конъюнктив формага китерергә. </a:t>
            </a:r>
          </a:p>
          <a:p>
            <a:pPr marL="0" indent="0">
              <a:buNone/>
            </a:pPr>
            <a:endParaRPr lang="tt-RU"/>
          </a:p>
          <a:p>
            <a:pPr marL="0" indent="0">
              <a:buNone/>
            </a:pPr>
            <a:r>
              <a:rPr lang="tt-RU"/>
              <a:t>Чишү. 1) Дизъюнктив нормаль формага китерәбез. Моның өчен импликация һәм эквивалентлыктан, аларны </a:t>
            </a:r>
          </a:p>
          <a:p>
            <a:pPr marL="0" indent="0">
              <a:buNone/>
            </a:pPr>
            <a:endParaRPr lang="tt-RU"/>
          </a:p>
          <a:p>
            <a:pPr marL="0" indent="0">
              <a:buNone/>
            </a:pPr>
            <a:r>
              <a:rPr lang="tt-RU"/>
              <a:t>законнары буенча алыштырып котылабыз.</a:t>
            </a:r>
          </a:p>
          <a:p>
            <a:pPr marL="0" indent="0">
              <a:buNone/>
            </a:pPr>
            <a:r>
              <a:rPr lang="tt-RU"/>
              <a:t>2) инкарь тамгаларын бәйсез үзгәрешлеләргә кадәр китереп җиткерәбез, моның өчен де Морган законнары кулланыла:</a:t>
            </a:r>
          </a:p>
          <a:p>
            <a:pPr marL="0" indent="0">
              <a:buNone/>
            </a:pPr>
            <a:r>
              <a:rPr lang="tt-RU"/>
              <a:t> </a:t>
            </a:r>
            <a:endParaRPr lang="ru-RU"/>
          </a:p>
        </p:txBody>
      </p:sp>
      <p:pic>
        <p:nvPicPr>
          <p:cNvPr id="5" name="Рисунок 4">
            <a:extLst>
              <a:ext uri="{FF2B5EF4-FFF2-40B4-BE49-F238E27FC236}">
                <a16:creationId xmlns:a16="http://schemas.microsoft.com/office/drawing/2014/main" id="{2B07C1D0-77C0-4E13-B0DC-B33D3E8932D5}"/>
              </a:ext>
            </a:extLst>
          </p:cNvPr>
          <p:cNvPicPr>
            <a:picLocks noChangeAspect="1"/>
          </p:cNvPicPr>
          <p:nvPr/>
        </p:nvPicPr>
        <p:blipFill>
          <a:blip r:embed="rId2"/>
          <a:stretch>
            <a:fillRect/>
          </a:stretch>
        </p:blipFill>
        <p:spPr>
          <a:xfrm>
            <a:off x="949390" y="1527206"/>
            <a:ext cx="2362200" cy="295275"/>
          </a:xfrm>
          <a:prstGeom prst="rect">
            <a:avLst/>
          </a:prstGeom>
        </p:spPr>
      </p:pic>
      <p:pic>
        <p:nvPicPr>
          <p:cNvPr id="7" name="Рисунок 6">
            <a:extLst>
              <a:ext uri="{FF2B5EF4-FFF2-40B4-BE49-F238E27FC236}">
                <a16:creationId xmlns:a16="http://schemas.microsoft.com/office/drawing/2014/main" id="{36D0BF1B-7CD3-4002-84DD-31DC96CC20AE}"/>
              </a:ext>
            </a:extLst>
          </p:cNvPr>
          <p:cNvPicPr>
            <a:picLocks noChangeAspect="1"/>
          </p:cNvPicPr>
          <p:nvPr/>
        </p:nvPicPr>
        <p:blipFill>
          <a:blip r:embed="rId3"/>
          <a:stretch>
            <a:fillRect/>
          </a:stretch>
        </p:blipFill>
        <p:spPr>
          <a:xfrm>
            <a:off x="949390" y="2875810"/>
            <a:ext cx="5638800" cy="342900"/>
          </a:xfrm>
          <a:prstGeom prst="rect">
            <a:avLst/>
          </a:prstGeom>
        </p:spPr>
      </p:pic>
      <p:pic>
        <p:nvPicPr>
          <p:cNvPr id="9" name="Рисунок 8">
            <a:extLst>
              <a:ext uri="{FF2B5EF4-FFF2-40B4-BE49-F238E27FC236}">
                <a16:creationId xmlns:a16="http://schemas.microsoft.com/office/drawing/2014/main" id="{6E87335D-57AE-4548-B03D-94B0A6B1CD73}"/>
              </a:ext>
            </a:extLst>
          </p:cNvPr>
          <p:cNvPicPr>
            <a:picLocks noChangeAspect="1"/>
          </p:cNvPicPr>
          <p:nvPr/>
        </p:nvPicPr>
        <p:blipFill>
          <a:blip r:embed="rId4"/>
          <a:stretch>
            <a:fillRect/>
          </a:stretch>
        </p:blipFill>
        <p:spPr>
          <a:xfrm>
            <a:off x="1349440" y="4900566"/>
            <a:ext cx="5238750" cy="323850"/>
          </a:xfrm>
          <a:prstGeom prst="rect">
            <a:avLst/>
          </a:prstGeom>
        </p:spPr>
      </p:pic>
    </p:spTree>
    <p:extLst>
      <p:ext uri="{BB962C8B-B14F-4D97-AF65-F5344CB8AC3E}">
        <p14:creationId xmlns:p14="http://schemas.microsoft.com/office/powerpoint/2010/main" val="3512927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E378BA4-B67E-4E5A-A124-E6935D3C5BDD}"/>
              </a:ext>
            </a:extLst>
          </p:cNvPr>
          <p:cNvSpPr>
            <a:spLocks noGrp="1"/>
          </p:cNvSpPr>
          <p:nvPr>
            <p:ph type="title"/>
          </p:nvPr>
        </p:nvSpPr>
        <p:spPr>
          <a:xfrm>
            <a:off x="838200" y="365126"/>
            <a:ext cx="10515600" cy="87636"/>
          </a:xfrm>
        </p:spPr>
        <p:txBody>
          <a:bodyPr>
            <a:normAutofit fontScale="90000"/>
          </a:bodyPr>
          <a:lstStyle/>
          <a:p>
            <a:endParaRPr lang="ru-RU"/>
          </a:p>
        </p:txBody>
      </p:sp>
      <p:sp>
        <p:nvSpPr>
          <p:cNvPr id="3" name="Объект 2">
            <a:extLst>
              <a:ext uri="{FF2B5EF4-FFF2-40B4-BE49-F238E27FC236}">
                <a16:creationId xmlns:a16="http://schemas.microsoft.com/office/drawing/2014/main" id="{5C165150-7F32-4C8A-A8BD-039099E232B1}"/>
              </a:ext>
            </a:extLst>
          </p:cNvPr>
          <p:cNvSpPr>
            <a:spLocks noGrp="1"/>
          </p:cNvSpPr>
          <p:nvPr>
            <p:ph idx="1"/>
          </p:nvPr>
        </p:nvSpPr>
        <p:spPr>
          <a:xfrm>
            <a:off x="838200" y="585926"/>
            <a:ext cx="10515600" cy="5591037"/>
          </a:xfrm>
        </p:spPr>
        <p:txBody>
          <a:bodyPr/>
          <a:lstStyle/>
          <a:p>
            <a:pPr marL="0" indent="0">
              <a:buNone/>
            </a:pPr>
            <a:r>
              <a:rPr lang="tt-RU"/>
              <a:t>3) Формуланы конъюнктив бербуыннар дизъюнкциясенә китерү өчен дистрибутивлык законы кулланыла:</a:t>
            </a:r>
          </a:p>
          <a:p>
            <a:pPr marL="0" indent="0">
              <a:buNone/>
            </a:pPr>
            <a:endParaRPr lang="tt-RU"/>
          </a:p>
          <a:p>
            <a:pPr marL="0" indent="0">
              <a:buNone/>
            </a:pPr>
            <a:r>
              <a:rPr lang="tt-RU"/>
              <a:t>Даими рәвештә икеле инкарьлардан котылып барыла:</a:t>
            </a:r>
          </a:p>
          <a:p>
            <a:pPr marL="0" indent="0">
              <a:buNone/>
            </a:pPr>
            <a:r>
              <a:rPr lang="ru-RU"/>
              <a:t>Боларны исәпкә алып:</a:t>
            </a:r>
          </a:p>
          <a:p>
            <a:endParaRPr lang="ru-RU"/>
          </a:p>
        </p:txBody>
      </p:sp>
      <p:pic>
        <p:nvPicPr>
          <p:cNvPr id="5" name="Рисунок 4">
            <a:extLst>
              <a:ext uri="{FF2B5EF4-FFF2-40B4-BE49-F238E27FC236}">
                <a16:creationId xmlns:a16="http://schemas.microsoft.com/office/drawing/2014/main" id="{D40F8AC5-03D9-4936-8891-9A092298DE07}"/>
              </a:ext>
            </a:extLst>
          </p:cNvPr>
          <p:cNvPicPr>
            <a:picLocks noChangeAspect="1"/>
          </p:cNvPicPr>
          <p:nvPr/>
        </p:nvPicPr>
        <p:blipFill>
          <a:blip r:embed="rId2"/>
          <a:stretch>
            <a:fillRect/>
          </a:stretch>
        </p:blipFill>
        <p:spPr>
          <a:xfrm>
            <a:off x="2068383" y="1382291"/>
            <a:ext cx="2886075" cy="323850"/>
          </a:xfrm>
          <a:prstGeom prst="rect">
            <a:avLst/>
          </a:prstGeom>
        </p:spPr>
      </p:pic>
      <p:pic>
        <p:nvPicPr>
          <p:cNvPr id="7" name="Рисунок 6">
            <a:extLst>
              <a:ext uri="{FF2B5EF4-FFF2-40B4-BE49-F238E27FC236}">
                <a16:creationId xmlns:a16="http://schemas.microsoft.com/office/drawing/2014/main" id="{B9FE118D-4B29-49DF-8C1C-0415272997E9}"/>
              </a:ext>
            </a:extLst>
          </p:cNvPr>
          <p:cNvPicPr>
            <a:picLocks noChangeAspect="1"/>
          </p:cNvPicPr>
          <p:nvPr/>
        </p:nvPicPr>
        <p:blipFill>
          <a:blip r:embed="rId3"/>
          <a:stretch>
            <a:fillRect/>
          </a:stretch>
        </p:blipFill>
        <p:spPr>
          <a:xfrm>
            <a:off x="4954458" y="1382291"/>
            <a:ext cx="866775" cy="333375"/>
          </a:xfrm>
          <a:prstGeom prst="rect">
            <a:avLst/>
          </a:prstGeom>
        </p:spPr>
      </p:pic>
      <p:pic>
        <p:nvPicPr>
          <p:cNvPr id="9" name="Рисунок 8">
            <a:extLst>
              <a:ext uri="{FF2B5EF4-FFF2-40B4-BE49-F238E27FC236}">
                <a16:creationId xmlns:a16="http://schemas.microsoft.com/office/drawing/2014/main" id="{BA2C20BE-FA5D-4C0D-8C5B-39AAB591B8C2}"/>
              </a:ext>
            </a:extLst>
          </p:cNvPr>
          <p:cNvPicPr>
            <a:picLocks noChangeAspect="1"/>
          </p:cNvPicPr>
          <p:nvPr/>
        </p:nvPicPr>
        <p:blipFill>
          <a:blip r:embed="rId4"/>
          <a:stretch>
            <a:fillRect/>
          </a:stretch>
        </p:blipFill>
        <p:spPr>
          <a:xfrm>
            <a:off x="9447925" y="2045154"/>
            <a:ext cx="1152525" cy="285750"/>
          </a:xfrm>
          <a:prstGeom prst="rect">
            <a:avLst/>
          </a:prstGeom>
        </p:spPr>
      </p:pic>
      <p:pic>
        <p:nvPicPr>
          <p:cNvPr id="11" name="Рисунок 10">
            <a:extLst>
              <a:ext uri="{FF2B5EF4-FFF2-40B4-BE49-F238E27FC236}">
                <a16:creationId xmlns:a16="http://schemas.microsoft.com/office/drawing/2014/main" id="{296AC10F-7A8A-4E2D-BDF7-F2A62A2E2089}"/>
              </a:ext>
            </a:extLst>
          </p:cNvPr>
          <p:cNvPicPr>
            <a:picLocks noChangeAspect="1"/>
          </p:cNvPicPr>
          <p:nvPr/>
        </p:nvPicPr>
        <p:blipFill>
          <a:blip r:embed="rId5"/>
          <a:stretch>
            <a:fillRect/>
          </a:stretch>
        </p:blipFill>
        <p:spPr>
          <a:xfrm>
            <a:off x="935455" y="3229760"/>
            <a:ext cx="10418345" cy="1120744"/>
          </a:xfrm>
          <a:prstGeom prst="rect">
            <a:avLst/>
          </a:prstGeom>
        </p:spPr>
      </p:pic>
    </p:spTree>
    <p:extLst>
      <p:ext uri="{BB962C8B-B14F-4D97-AF65-F5344CB8AC3E}">
        <p14:creationId xmlns:p14="http://schemas.microsoft.com/office/powerpoint/2010/main" val="1356564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9E536E-9FBA-4C42-B2C4-75320DC10D45}"/>
              </a:ext>
            </a:extLst>
          </p:cNvPr>
          <p:cNvSpPr>
            <a:spLocks noGrp="1"/>
          </p:cNvSpPr>
          <p:nvPr>
            <p:ph type="title"/>
          </p:nvPr>
        </p:nvSpPr>
        <p:spPr>
          <a:xfrm>
            <a:off x="838200" y="365126"/>
            <a:ext cx="10515600" cy="69590"/>
          </a:xfrm>
        </p:spPr>
        <p:txBody>
          <a:bodyPr>
            <a:normAutofit fontScale="90000"/>
          </a:bodyPr>
          <a:lstStyle/>
          <a:p>
            <a:endParaRPr lang="ru-RU"/>
          </a:p>
        </p:txBody>
      </p:sp>
      <p:sp>
        <p:nvSpPr>
          <p:cNvPr id="3" name="Объект 2">
            <a:extLst>
              <a:ext uri="{FF2B5EF4-FFF2-40B4-BE49-F238E27FC236}">
                <a16:creationId xmlns:a16="http://schemas.microsoft.com/office/drawing/2014/main" id="{48090C28-3459-4E26-A97E-036E497C96E0}"/>
              </a:ext>
            </a:extLst>
          </p:cNvPr>
          <p:cNvSpPr>
            <a:spLocks noGrp="1"/>
          </p:cNvSpPr>
          <p:nvPr>
            <p:ph idx="1"/>
          </p:nvPr>
        </p:nvSpPr>
        <p:spPr>
          <a:xfrm>
            <a:off x="838200" y="624226"/>
            <a:ext cx="10515600" cy="5552737"/>
          </a:xfrm>
        </p:spPr>
        <p:txBody>
          <a:bodyPr/>
          <a:lstStyle/>
          <a:p>
            <a:r>
              <a:rPr lang="tt-RU"/>
              <a:t>Хәзер моны камил дизъюнктив формага китерү өчен болай эшлибез. Нинди дә булса конъюнктив бербуында барлык үзгәрешлеләр дә юк икән, аны җитмәгән үзгәрешле һәм аның инкарының дизъюнкциясеннән торган                     аңлатмасына тапкырлыйбыз. Аннары андый конъюнктив бербуын эчендә дистрибутивлык законын кулланып җәяләрне ачабыз.</a:t>
            </a:r>
            <a:endParaRPr lang="ru-RU"/>
          </a:p>
        </p:txBody>
      </p:sp>
      <p:pic>
        <p:nvPicPr>
          <p:cNvPr id="5" name="Рисунок 4">
            <a:extLst>
              <a:ext uri="{FF2B5EF4-FFF2-40B4-BE49-F238E27FC236}">
                <a16:creationId xmlns:a16="http://schemas.microsoft.com/office/drawing/2014/main" id="{7DFBBA05-D1A1-4E5B-B47C-D5DDF90BBBE5}"/>
              </a:ext>
            </a:extLst>
          </p:cNvPr>
          <p:cNvPicPr>
            <a:picLocks noChangeAspect="1"/>
          </p:cNvPicPr>
          <p:nvPr/>
        </p:nvPicPr>
        <p:blipFill>
          <a:blip r:embed="rId2"/>
          <a:stretch>
            <a:fillRect/>
          </a:stretch>
        </p:blipFill>
        <p:spPr>
          <a:xfrm>
            <a:off x="7251195" y="1845128"/>
            <a:ext cx="1028700" cy="342900"/>
          </a:xfrm>
          <a:prstGeom prst="rect">
            <a:avLst/>
          </a:prstGeom>
        </p:spPr>
      </p:pic>
      <p:pic>
        <p:nvPicPr>
          <p:cNvPr id="7" name="Рисунок 6">
            <a:extLst>
              <a:ext uri="{FF2B5EF4-FFF2-40B4-BE49-F238E27FC236}">
                <a16:creationId xmlns:a16="http://schemas.microsoft.com/office/drawing/2014/main" id="{56C746AE-014C-424B-A603-8A7CA32D19AE}"/>
              </a:ext>
            </a:extLst>
          </p:cNvPr>
          <p:cNvPicPr>
            <a:picLocks noChangeAspect="1"/>
          </p:cNvPicPr>
          <p:nvPr/>
        </p:nvPicPr>
        <p:blipFill>
          <a:blip r:embed="rId3"/>
          <a:stretch>
            <a:fillRect/>
          </a:stretch>
        </p:blipFill>
        <p:spPr>
          <a:xfrm>
            <a:off x="1392078" y="3512689"/>
            <a:ext cx="9061609" cy="970533"/>
          </a:xfrm>
          <a:prstGeom prst="rect">
            <a:avLst/>
          </a:prstGeom>
        </p:spPr>
      </p:pic>
    </p:spTree>
    <p:extLst>
      <p:ext uri="{BB962C8B-B14F-4D97-AF65-F5344CB8AC3E}">
        <p14:creationId xmlns:p14="http://schemas.microsoft.com/office/powerpoint/2010/main" val="499949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A12711-5E59-4194-95A8-3997509786D7}"/>
              </a:ext>
            </a:extLst>
          </p:cNvPr>
          <p:cNvSpPr>
            <a:spLocks noGrp="1"/>
          </p:cNvSpPr>
          <p:nvPr>
            <p:ph type="title"/>
          </p:nvPr>
        </p:nvSpPr>
        <p:spPr>
          <a:xfrm>
            <a:off x="838200" y="365125"/>
            <a:ext cx="10515600" cy="52125"/>
          </a:xfrm>
        </p:spPr>
        <p:txBody>
          <a:bodyPr>
            <a:normAutofit fontScale="90000"/>
          </a:bodyPr>
          <a:lstStyle/>
          <a:p>
            <a:endParaRPr lang="ru-RU"/>
          </a:p>
        </p:txBody>
      </p:sp>
      <p:sp>
        <p:nvSpPr>
          <p:cNvPr id="3" name="Объект 2">
            <a:extLst>
              <a:ext uri="{FF2B5EF4-FFF2-40B4-BE49-F238E27FC236}">
                <a16:creationId xmlns:a16="http://schemas.microsoft.com/office/drawing/2014/main" id="{2097273F-1A8F-4FFA-AF8A-14B220D491E8}"/>
              </a:ext>
            </a:extLst>
          </p:cNvPr>
          <p:cNvSpPr>
            <a:spLocks noGrp="1"/>
          </p:cNvSpPr>
          <p:nvPr>
            <p:ph idx="1"/>
          </p:nvPr>
        </p:nvSpPr>
        <p:spPr>
          <a:xfrm>
            <a:off x="838200" y="523783"/>
            <a:ext cx="10515600" cy="5653180"/>
          </a:xfrm>
        </p:spPr>
        <p:txBody>
          <a:bodyPr/>
          <a:lstStyle/>
          <a:p>
            <a:pPr marL="0" indent="0">
              <a:buNone/>
            </a:pPr>
            <a:r>
              <a:rPr lang="tt-RU"/>
              <a:t>Конъюнктив нормаль формага китерү өчен 3) тә башка – ике яклы дистрибутивлык законын кулланабыз:</a:t>
            </a:r>
          </a:p>
          <a:p>
            <a:pPr marL="0" indent="0">
              <a:buNone/>
            </a:pPr>
            <a:endParaRPr lang="tt-RU"/>
          </a:p>
          <a:p>
            <a:pPr marL="0" indent="0">
              <a:buNone/>
            </a:pPr>
            <a:r>
              <a:rPr lang="tt-RU"/>
              <a:t>Табабыз:</a:t>
            </a:r>
          </a:p>
          <a:p>
            <a:endParaRPr lang="tt-RU"/>
          </a:p>
          <a:p>
            <a:endParaRPr lang="ru-RU"/>
          </a:p>
        </p:txBody>
      </p:sp>
      <p:pic>
        <p:nvPicPr>
          <p:cNvPr id="5" name="Рисунок 4">
            <a:extLst>
              <a:ext uri="{FF2B5EF4-FFF2-40B4-BE49-F238E27FC236}">
                <a16:creationId xmlns:a16="http://schemas.microsoft.com/office/drawing/2014/main" id="{6531F6D0-53D6-45DB-99F2-EF8093F8B96D}"/>
              </a:ext>
            </a:extLst>
          </p:cNvPr>
          <p:cNvPicPr>
            <a:picLocks noChangeAspect="1"/>
          </p:cNvPicPr>
          <p:nvPr/>
        </p:nvPicPr>
        <p:blipFill>
          <a:blip r:embed="rId2"/>
          <a:stretch>
            <a:fillRect/>
          </a:stretch>
        </p:blipFill>
        <p:spPr>
          <a:xfrm>
            <a:off x="1139890" y="1494258"/>
            <a:ext cx="3810000" cy="323850"/>
          </a:xfrm>
          <a:prstGeom prst="rect">
            <a:avLst/>
          </a:prstGeom>
        </p:spPr>
      </p:pic>
      <p:pic>
        <p:nvPicPr>
          <p:cNvPr id="7" name="Рисунок 6">
            <a:extLst>
              <a:ext uri="{FF2B5EF4-FFF2-40B4-BE49-F238E27FC236}">
                <a16:creationId xmlns:a16="http://schemas.microsoft.com/office/drawing/2014/main" id="{1E72B695-2A73-4AD2-9197-D11483EEE1DD}"/>
              </a:ext>
            </a:extLst>
          </p:cNvPr>
          <p:cNvPicPr>
            <a:picLocks noChangeAspect="1"/>
          </p:cNvPicPr>
          <p:nvPr/>
        </p:nvPicPr>
        <p:blipFill>
          <a:blip r:embed="rId3"/>
          <a:stretch>
            <a:fillRect/>
          </a:stretch>
        </p:blipFill>
        <p:spPr>
          <a:xfrm>
            <a:off x="1258918" y="2583171"/>
            <a:ext cx="8715375" cy="1247775"/>
          </a:xfrm>
          <a:prstGeom prst="rect">
            <a:avLst/>
          </a:prstGeom>
        </p:spPr>
      </p:pic>
    </p:spTree>
    <p:extLst>
      <p:ext uri="{BB962C8B-B14F-4D97-AF65-F5344CB8AC3E}">
        <p14:creationId xmlns:p14="http://schemas.microsoft.com/office/powerpoint/2010/main" val="1654629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99ED9E-C81C-4E66-9192-0BB9256AE7A9}"/>
              </a:ext>
            </a:extLst>
          </p:cNvPr>
          <p:cNvSpPr>
            <a:spLocks noGrp="1"/>
          </p:cNvSpPr>
          <p:nvPr>
            <p:ph type="title"/>
          </p:nvPr>
        </p:nvSpPr>
        <p:spPr>
          <a:xfrm>
            <a:off x="838200" y="365126"/>
            <a:ext cx="10515600" cy="105392"/>
          </a:xfrm>
        </p:spPr>
        <p:txBody>
          <a:bodyPr>
            <a:normAutofit fontScale="90000"/>
          </a:bodyPr>
          <a:lstStyle/>
          <a:p>
            <a:endParaRPr lang="ru-RU"/>
          </a:p>
        </p:txBody>
      </p:sp>
      <p:sp>
        <p:nvSpPr>
          <p:cNvPr id="3" name="Объект 2">
            <a:extLst>
              <a:ext uri="{FF2B5EF4-FFF2-40B4-BE49-F238E27FC236}">
                <a16:creationId xmlns:a16="http://schemas.microsoft.com/office/drawing/2014/main" id="{B9624779-15D1-4EEF-95BB-FB5DB974291C}"/>
              </a:ext>
            </a:extLst>
          </p:cNvPr>
          <p:cNvSpPr>
            <a:spLocks noGrp="1"/>
          </p:cNvSpPr>
          <p:nvPr>
            <p:ph idx="1"/>
          </p:nvPr>
        </p:nvSpPr>
        <p:spPr>
          <a:xfrm>
            <a:off x="838200" y="664685"/>
            <a:ext cx="10515600" cy="5512278"/>
          </a:xfrm>
        </p:spPr>
        <p:txBody>
          <a:bodyPr/>
          <a:lstStyle/>
          <a:p>
            <a:r>
              <a:rPr lang="tt-RU"/>
              <a:t>Моны камил конъюнктив нормаль формага китерү өчен барлык үзгәрешлеләр дә булмаган дизъюнктив бербуында җитешмәгән үзгәрешле һәм аның инкары конъюнкциясеннән                 гыйбарәт нульләр өстибез. Табабыз:</a:t>
            </a:r>
          </a:p>
          <a:p>
            <a:endParaRPr lang="ru-RU"/>
          </a:p>
        </p:txBody>
      </p:sp>
      <p:pic>
        <p:nvPicPr>
          <p:cNvPr id="5" name="Рисунок 4">
            <a:extLst>
              <a:ext uri="{FF2B5EF4-FFF2-40B4-BE49-F238E27FC236}">
                <a16:creationId xmlns:a16="http://schemas.microsoft.com/office/drawing/2014/main" id="{D563B490-8620-4A10-91FA-74F667FD1941}"/>
              </a:ext>
            </a:extLst>
          </p:cNvPr>
          <p:cNvPicPr>
            <a:picLocks noChangeAspect="1"/>
          </p:cNvPicPr>
          <p:nvPr/>
        </p:nvPicPr>
        <p:blipFill>
          <a:blip r:embed="rId2"/>
          <a:stretch>
            <a:fillRect/>
          </a:stretch>
        </p:blipFill>
        <p:spPr>
          <a:xfrm>
            <a:off x="8954375" y="1531581"/>
            <a:ext cx="1057275" cy="323850"/>
          </a:xfrm>
          <a:prstGeom prst="rect">
            <a:avLst/>
          </a:prstGeom>
        </p:spPr>
      </p:pic>
      <p:pic>
        <p:nvPicPr>
          <p:cNvPr id="7" name="Рисунок 6">
            <a:extLst>
              <a:ext uri="{FF2B5EF4-FFF2-40B4-BE49-F238E27FC236}">
                <a16:creationId xmlns:a16="http://schemas.microsoft.com/office/drawing/2014/main" id="{E2469870-9CFB-44D6-A360-6C6B63C3B037}"/>
              </a:ext>
            </a:extLst>
          </p:cNvPr>
          <p:cNvPicPr>
            <a:picLocks noChangeAspect="1"/>
          </p:cNvPicPr>
          <p:nvPr/>
        </p:nvPicPr>
        <p:blipFill>
          <a:blip r:embed="rId3"/>
          <a:stretch>
            <a:fillRect/>
          </a:stretch>
        </p:blipFill>
        <p:spPr>
          <a:xfrm>
            <a:off x="1476860" y="2722327"/>
            <a:ext cx="9130929" cy="2280243"/>
          </a:xfrm>
          <a:prstGeom prst="rect">
            <a:avLst/>
          </a:prstGeom>
        </p:spPr>
      </p:pic>
    </p:spTree>
    <p:extLst>
      <p:ext uri="{BB962C8B-B14F-4D97-AF65-F5344CB8AC3E}">
        <p14:creationId xmlns:p14="http://schemas.microsoft.com/office/powerpoint/2010/main" val="2664703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9B0168B-6F0C-4358-90E1-8905A7F9874B}"/>
              </a:ext>
            </a:extLst>
          </p:cNvPr>
          <p:cNvSpPr>
            <a:spLocks noGrp="1"/>
          </p:cNvSpPr>
          <p:nvPr>
            <p:ph type="title"/>
          </p:nvPr>
        </p:nvSpPr>
        <p:spPr>
          <a:xfrm>
            <a:off x="838200" y="365125"/>
            <a:ext cx="10515600" cy="45719"/>
          </a:xfrm>
        </p:spPr>
        <p:txBody>
          <a:bodyPr>
            <a:normAutofit fontScale="90000"/>
          </a:bodyPr>
          <a:lstStyle/>
          <a:p>
            <a:endParaRPr lang="ru-RU"/>
          </a:p>
        </p:txBody>
      </p:sp>
      <p:sp>
        <p:nvSpPr>
          <p:cNvPr id="3" name="Объект 2">
            <a:extLst>
              <a:ext uri="{FF2B5EF4-FFF2-40B4-BE49-F238E27FC236}">
                <a16:creationId xmlns:a16="http://schemas.microsoft.com/office/drawing/2014/main" id="{836C3866-F09B-4F37-A86F-330D9DF4BCC2}"/>
              </a:ext>
            </a:extLst>
          </p:cNvPr>
          <p:cNvSpPr>
            <a:spLocks noGrp="1"/>
          </p:cNvSpPr>
          <p:nvPr>
            <p:ph idx="1"/>
          </p:nvPr>
        </p:nvSpPr>
        <p:spPr>
          <a:xfrm>
            <a:off x="838200" y="532660"/>
            <a:ext cx="10515600" cy="5644303"/>
          </a:xfrm>
        </p:spPr>
        <p:txBody>
          <a:bodyPr/>
          <a:lstStyle/>
          <a:p>
            <a:r>
              <a:rPr lang="tt-RU"/>
              <a:t>2. Камил дизъюнктив форма файдаланып, үзгәрешлеләрнең түбәндәге җыелмасында һәм шунда гына 1 кыйммәте алучы формула табыгыз.</a:t>
            </a:r>
          </a:p>
          <a:p>
            <a:endParaRPr lang="tt-RU"/>
          </a:p>
          <a:p>
            <a:r>
              <a:rPr lang="tt-RU"/>
              <a:t>Чишү Беренче шартны бары                              конъюнктив бербуыны, икенчесен                              бербуыны,  ә өченчесен исә  бары тик                                   конъюнктив бербуыны гына канәгатьләндерә. Ул вакытта </a:t>
            </a:r>
          </a:p>
          <a:p>
            <a:endParaRPr lang="tt-RU"/>
          </a:p>
          <a:p>
            <a:endParaRPr lang="ru-RU"/>
          </a:p>
        </p:txBody>
      </p:sp>
      <p:pic>
        <p:nvPicPr>
          <p:cNvPr id="5" name="Рисунок 4">
            <a:extLst>
              <a:ext uri="{FF2B5EF4-FFF2-40B4-BE49-F238E27FC236}">
                <a16:creationId xmlns:a16="http://schemas.microsoft.com/office/drawing/2014/main" id="{279C2121-3D5D-4508-AC2D-D9B25ADD8EF9}"/>
              </a:ext>
            </a:extLst>
          </p:cNvPr>
          <p:cNvPicPr>
            <a:picLocks noChangeAspect="1"/>
          </p:cNvPicPr>
          <p:nvPr/>
        </p:nvPicPr>
        <p:blipFill>
          <a:blip r:embed="rId2"/>
          <a:stretch>
            <a:fillRect/>
          </a:stretch>
        </p:blipFill>
        <p:spPr>
          <a:xfrm>
            <a:off x="1082546" y="1834728"/>
            <a:ext cx="4857750" cy="333375"/>
          </a:xfrm>
          <a:prstGeom prst="rect">
            <a:avLst/>
          </a:prstGeom>
        </p:spPr>
      </p:pic>
      <p:pic>
        <p:nvPicPr>
          <p:cNvPr id="7" name="Рисунок 6">
            <a:extLst>
              <a:ext uri="{FF2B5EF4-FFF2-40B4-BE49-F238E27FC236}">
                <a16:creationId xmlns:a16="http://schemas.microsoft.com/office/drawing/2014/main" id="{88076544-9EE2-42F0-BC91-5C149854C10C}"/>
              </a:ext>
            </a:extLst>
          </p:cNvPr>
          <p:cNvPicPr>
            <a:picLocks noChangeAspect="1"/>
          </p:cNvPicPr>
          <p:nvPr/>
        </p:nvPicPr>
        <p:blipFill>
          <a:blip r:embed="rId3"/>
          <a:stretch>
            <a:fillRect/>
          </a:stretch>
        </p:blipFill>
        <p:spPr>
          <a:xfrm>
            <a:off x="5658433" y="2418184"/>
            <a:ext cx="1733550" cy="304800"/>
          </a:xfrm>
          <a:prstGeom prst="rect">
            <a:avLst/>
          </a:prstGeom>
        </p:spPr>
      </p:pic>
      <p:pic>
        <p:nvPicPr>
          <p:cNvPr id="9" name="Рисунок 8">
            <a:extLst>
              <a:ext uri="{FF2B5EF4-FFF2-40B4-BE49-F238E27FC236}">
                <a16:creationId xmlns:a16="http://schemas.microsoft.com/office/drawing/2014/main" id="{99DC8C89-0F2E-4D31-AE25-5441B37D6C73}"/>
              </a:ext>
            </a:extLst>
          </p:cNvPr>
          <p:cNvPicPr>
            <a:picLocks noChangeAspect="1"/>
          </p:cNvPicPr>
          <p:nvPr/>
        </p:nvPicPr>
        <p:blipFill>
          <a:blip r:embed="rId4"/>
          <a:stretch>
            <a:fillRect/>
          </a:stretch>
        </p:blipFill>
        <p:spPr>
          <a:xfrm>
            <a:off x="4886908" y="2834653"/>
            <a:ext cx="1543050" cy="276225"/>
          </a:xfrm>
          <a:prstGeom prst="rect">
            <a:avLst/>
          </a:prstGeom>
        </p:spPr>
      </p:pic>
      <p:pic>
        <p:nvPicPr>
          <p:cNvPr id="11" name="Рисунок 10">
            <a:extLst>
              <a:ext uri="{FF2B5EF4-FFF2-40B4-BE49-F238E27FC236}">
                <a16:creationId xmlns:a16="http://schemas.microsoft.com/office/drawing/2014/main" id="{51412F8E-3D63-4E65-A65B-79E642AD255B}"/>
              </a:ext>
            </a:extLst>
          </p:cNvPr>
          <p:cNvPicPr>
            <a:picLocks noChangeAspect="1"/>
          </p:cNvPicPr>
          <p:nvPr/>
        </p:nvPicPr>
        <p:blipFill>
          <a:blip r:embed="rId5"/>
          <a:stretch>
            <a:fillRect/>
          </a:stretch>
        </p:blipFill>
        <p:spPr>
          <a:xfrm>
            <a:off x="3304203" y="3138779"/>
            <a:ext cx="1104900" cy="276225"/>
          </a:xfrm>
          <a:prstGeom prst="rect">
            <a:avLst/>
          </a:prstGeom>
        </p:spPr>
      </p:pic>
      <p:pic>
        <p:nvPicPr>
          <p:cNvPr id="13" name="Рисунок 12">
            <a:extLst>
              <a:ext uri="{FF2B5EF4-FFF2-40B4-BE49-F238E27FC236}">
                <a16:creationId xmlns:a16="http://schemas.microsoft.com/office/drawing/2014/main" id="{7F63A83B-7119-4BC1-BE06-08AD013D379C}"/>
              </a:ext>
            </a:extLst>
          </p:cNvPr>
          <p:cNvPicPr>
            <a:picLocks noChangeAspect="1"/>
          </p:cNvPicPr>
          <p:nvPr/>
        </p:nvPicPr>
        <p:blipFill>
          <a:blip r:embed="rId6"/>
          <a:stretch>
            <a:fillRect/>
          </a:stretch>
        </p:blipFill>
        <p:spPr>
          <a:xfrm>
            <a:off x="1144556" y="4135018"/>
            <a:ext cx="4610100" cy="295275"/>
          </a:xfrm>
          <a:prstGeom prst="rect">
            <a:avLst/>
          </a:prstGeom>
        </p:spPr>
      </p:pic>
      <p:pic>
        <p:nvPicPr>
          <p:cNvPr id="15" name="Рисунок 14">
            <a:extLst>
              <a:ext uri="{FF2B5EF4-FFF2-40B4-BE49-F238E27FC236}">
                <a16:creationId xmlns:a16="http://schemas.microsoft.com/office/drawing/2014/main" id="{9ABD5711-A613-45EB-A7BD-472732CD3712}"/>
              </a:ext>
            </a:extLst>
          </p:cNvPr>
          <p:cNvPicPr>
            <a:picLocks noChangeAspect="1"/>
          </p:cNvPicPr>
          <p:nvPr/>
        </p:nvPicPr>
        <p:blipFill>
          <a:blip r:embed="rId7"/>
          <a:stretch>
            <a:fillRect/>
          </a:stretch>
        </p:blipFill>
        <p:spPr>
          <a:xfrm>
            <a:off x="5754656" y="4120730"/>
            <a:ext cx="2543175" cy="323850"/>
          </a:xfrm>
          <a:prstGeom prst="rect">
            <a:avLst/>
          </a:prstGeom>
        </p:spPr>
      </p:pic>
    </p:spTree>
    <p:extLst>
      <p:ext uri="{BB962C8B-B14F-4D97-AF65-F5344CB8AC3E}">
        <p14:creationId xmlns:p14="http://schemas.microsoft.com/office/powerpoint/2010/main" val="3111879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ED909B4-4594-4671-9CAE-AFA5068A5D46}"/>
              </a:ext>
            </a:extLst>
          </p:cNvPr>
          <p:cNvSpPr>
            <a:spLocks noGrp="1"/>
          </p:cNvSpPr>
          <p:nvPr>
            <p:ph type="title"/>
          </p:nvPr>
        </p:nvSpPr>
        <p:spPr>
          <a:xfrm>
            <a:off x="838200" y="365126"/>
            <a:ext cx="10515600" cy="82744"/>
          </a:xfrm>
        </p:spPr>
        <p:txBody>
          <a:bodyPr>
            <a:normAutofit fontScale="90000"/>
          </a:bodyPr>
          <a:lstStyle/>
          <a:p>
            <a:endParaRPr lang="ru-RU"/>
          </a:p>
        </p:txBody>
      </p:sp>
      <p:sp>
        <p:nvSpPr>
          <p:cNvPr id="3" name="Объект 2">
            <a:extLst>
              <a:ext uri="{FF2B5EF4-FFF2-40B4-BE49-F238E27FC236}">
                <a16:creationId xmlns:a16="http://schemas.microsoft.com/office/drawing/2014/main" id="{B08EF46E-2AE3-463C-AE50-0DE4C75F8A3C}"/>
              </a:ext>
            </a:extLst>
          </p:cNvPr>
          <p:cNvSpPr>
            <a:spLocks noGrp="1"/>
          </p:cNvSpPr>
          <p:nvPr>
            <p:ph idx="1"/>
          </p:nvPr>
        </p:nvSpPr>
        <p:spPr>
          <a:xfrm>
            <a:off x="838200" y="531845"/>
            <a:ext cx="10515600" cy="5645118"/>
          </a:xfrm>
        </p:spPr>
        <p:txBody>
          <a:bodyPr/>
          <a:lstStyle/>
          <a:p>
            <a:pPr marL="0" indent="0">
              <a:buNone/>
            </a:pPr>
            <a:r>
              <a:rPr lang="tt-RU"/>
              <a:t>Чынлык таблицасын кулланып, түбәндәге формула өчен камил дизъюнктив нормаль форма табыгыз</a:t>
            </a:r>
          </a:p>
          <a:p>
            <a:pPr marL="0" indent="0">
              <a:buNone/>
            </a:pPr>
            <a:endParaRPr lang="tt-RU"/>
          </a:p>
          <a:p>
            <a:pPr marL="0" indent="0">
              <a:buNone/>
            </a:pPr>
            <a:endParaRPr lang="tt-RU"/>
          </a:p>
          <a:p>
            <a:pPr marL="0" indent="0">
              <a:buNone/>
            </a:pPr>
            <a:r>
              <a:rPr lang="tt-RU"/>
              <a:t>Чишү: чынлык таблицасын төзибез.</a:t>
            </a:r>
          </a:p>
          <a:p>
            <a:endParaRPr lang="ru-RU"/>
          </a:p>
        </p:txBody>
      </p:sp>
      <p:pic>
        <p:nvPicPr>
          <p:cNvPr id="5" name="Рисунок 4">
            <a:extLst>
              <a:ext uri="{FF2B5EF4-FFF2-40B4-BE49-F238E27FC236}">
                <a16:creationId xmlns:a16="http://schemas.microsoft.com/office/drawing/2014/main" id="{D7451D78-A936-462B-A9BF-1A7E9C78E26D}"/>
              </a:ext>
            </a:extLst>
          </p:cNvPr>
          <p:cNvPicPr>
            <a:picLocks noChangeAspect="1"/>
          </p:cNvPicPr>
          <p:nvPr/>
        </p:nvPicPr>
        <p:blipFill>
          <a:blip r:embed="rId2"/>
          <a:stretch>
            <a:fillRect/>
          </a:stretch>
        </p:blipFill>
        <p:spPr>
          <a:xfrm>
            <a:off x="1180711" y="1616140"/>
            <a:ext cx="2552700" cy="266700"/>
          </a:xfrm>
          <a:prstGeom prst="rect">
            <a:avLst/>
          </a:prstGeom>
        </p:spPr>
      </p:pic>
    </p:spTree>
    <p:extLst>
      <p:ext uri="{BB962C8B-B14F-4D97-AF65-F5344CB8AC3E}">
        <p14:creationId xmlns:p14="http://schemas.microsoft.com/office/powerpoint/2010/main" val="2784679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07B33B0-0DEC-48E9-9005-53629906C4FA}"/>
              </a:ext>
            </a:extLst>
          </p:cNvPr>
          <p:cNvSpPr>
            <a:spLocks noGrp="1"/>
          </p:cNvSpPr>
          <p:nvPr>
            <p:ph type="title"/>
          </p:nvPr>
        </p:nvSpPr>
        <p:spPr>
          <a:xfrm>
            <a:off x="838200" y="365126"/>
            <a:ext cx="10515600" cy="73414"/>
          </a:xfrm>
        </p:spPr>
        <p:txBody>
          <a:bodyPr>
            <a:normAutofit fontScale="90000"/>
          </a:bodyPr>
          <a:lstStyle/>
          <a:p>
            <a:endParaRPr lang="ru-RU"/>
          </a:p>
        </p:txBody>
      </p:sp>
      <p:pic>
        <p:nvPicPr>
          <p:cNvPr id="5" name="Объект 4">
            <a:extLst>
              <a:ext uri="{FF2B5EF4-FFF2-40B4-BE49-F238E27FC236}">
                <a16:creationId xmlns:a16="http://schemas.microsoft.com/office/drawing/2014/main" id="{397DF9F6-5783-4F38-A33D-AA0EB5978BE3}"/>
              </a:ext>
            </a:extLst>
          </p:cNvPr>
          <p:cNvPicPr>
            <a:picLocks noGrp="1" noChangeAspect="1"/>
          </p:cNvPicPr>
          <p:nvPr>
            <p:ph idx="1"/>
          </p:nvPr>
        </p:nvPicPr>
        <p:blipFill>
          <a:blip r:embed="rId2"/>
          <a:stretch>
            <a:fillRect/>
          </a:stretch>
        </p:blipFill>
        <p:spPr>
          <a:xfrm>
            <a:off x="838200" y="839753"/>
            <a:ext cx="9836019" cy="5433230"/>
          </a:xfrm>
        </p:spPr>
      </p:pic>
    </p:spTree>
    <p:extLst>
      <p:ext uri="{BB962C8B-B14F-4D97-AF65-F5344CB8AC3E}">
        <p14:creationId xmlns:p14="http://schemas.microsoft.com/office/powerpoint/2010/main" val="3103943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AE609E-B31F-40A7-B8B3-39B456E58D8D}"/>
              </a:ext>
            </a:extLst>
          </p:cNvPr>
          <p:cNvSpPr>
            <a:spLocks noGrp="1"/>
          </p:cNvSpPr>
          <p:nvPr>
            <p:ph type="title"/>
          </p:nvPr>
        </p:nvSpPr>
        <p:spPr>
          <a:xfrm>
            <a:off x="838200" y="365125"/>
            <a:ext cx="10515600" cy="45719"/>
          </a:xfrm>
        </p:spPr>
        <p:txBody>
          <a:bodyPr>
            <a:normAutofit fontScale="90000"/>
          </a:bodyPr>
          <a:lstStyle/>
          <a:p>
            <a:endParaRPr lang="ru-RU"/>
          </a:p>
        </p:txBody>
      </p:sp>
      <p:sp>
        <p:nvSpPr>
          <p:cNvPr id="3" name="Объект 2">
            <a:extLst>
              <a:ext uri="{FF2B5EF4-FFF2-40B4-BE49-F238E27FC236}">
                <a16:creationId xmlns:a16="http://schemas.microsoft.com/office/drawing/2014/main" id="{06000A9E-0642-4F42-B28E-277C3F902E94}"/>
              </a:ext>
            </a:extLst>
          </p:cNvPr>
          <p:cNvSpPr>
            <a:spLocks noGrp="1"/>
          </p:cNvSpPr>
          <p:nvPr>
            <p:ph idx="1"/>
          </p:nvPr>
        </p:nvSpPr>
        <p:spPr>
          <a:xfrm>
            <a:off x="838200" y="513184"/>
            <a:ext cx="10515600" cy="5663779"/>
          </a:xfrm>
        </p:spPr>
        <p:txBody>
          <a:bodyPr/>
          <a:lstStyle/>
          <a:p>
            <a:pPr marL="0" indent="0">
              <a:buNone/>
            </a:pPr>
            <a:r>
              <a:rPr lang="tt-RU"/>
              <a:t>Хәзер исә, формула 1 кыйммәте алган үзгәрешлеләр җыелмасын сайлап, үткән мәсьәләдәге шикелле итеп бу формула өчен камил дизъюнктив форма (КДНФ) язабыз:</a:t>
            </a:r>
          </a:p>
          <a:p>
            <a:endParaRPr lang="ru-RU"/>
          </a:p>
        </p:txBody>
      </p:sp>
      <p:pic>
        <p:nvPicPr>
          <p:cNvPr id="5" name="Рисунок 4">
            <a:extLst>
              <a:ext uri="{FF2B5EF4-FFF2-40B4-BE49-F238E27FC236}">
                <a16:creationId xmlns:a16="http://schemas.microsoft.com/office/drawing/2014/main" id="{A84C71DD-7DF9-4789-AFDF-70E55653E29D}"/>
              </a:ext>
            </a:extLst>
          </p:cNvPr>
          <p:cNvPicPr>
            <a:picLocks noChangeAspect="1"/>
          </p:cNvPicPr>
          <p:nvPr/>
        </p:nvPicPr>
        <p:blipFill>
          <a:blip r:embed="rId2"/>
          <a:stretch>
            <a:fillRect/>
          </a:stretch>
        </p:blipFill>
        <p:spPr>
          <a:xfrm>
            <a:off x="1092461" y="2006275"/>
            <a:ext cx="9930153" cy="728528"/>
          </a:xfrm>
          <a:prstGeom prst="rect">
            <a:avLst/>
          </a:prstGeom>
        </p:spPr>
      </p:pic>
    </p:spTree>
    <p:extLst>
      <p:ext uri="{BB962C8B-B14F-4D97-AF65-F5344CB8AC3E}">
        <p14:creationId xmlns:p14="http://schemas.microsoft.com/office/powerpoint/2010/main" val="101936555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254</Words>
  <Application>Microsoft Office PowerPoint</Application>
  <PresentationFormat>Широкоэкранный</PresentationFormat>
  <Paragraphs>25</Paragraphs>
  <Slides>10</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10</vt:i4>
      </vt:variant>
    </vt:vector>
  </HeadingPairs>
  <TitlesOfParts>
    <vt:vector size="14" baseType="lpstr">
      <vt:lpstr>Arial</vt:lpstr>
      <vt:lpstr>Calibri</vt:lpstr>
      <vt:lpstr>Calibri Light</vt:lpstr>
      <vt:lpstr>Тема Office</vt:lpstr>
      <vt:lpstr>Мөстәкыйль эш №2. Методик күрсәтмәләр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Мөстәкыйль эш №2. Методик күрсәтмәләр</dc:title>
  <dc:creator>Галимянов Анис Фуатович</dc:creator>
  <cp:lastModifiedBy>Галимянов Анис Фуатович</cp:lastModifiedBy>
  <cp:revision>1</cp:revision>
  <dcterms:created xsi:type="dcterms:W3CDTF">2022-03-16T04:02:26Z</dcterms:created>
  <dcterms:modified xsi:type="dcterms:W3CDTF">2022-03-16T04:52:57Z</dcterms:modified>
</cp:coreProperties>
</file>