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BF3E1-5C15-4A9E-9D18-8203B2151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8060A4-A4B3-4A92-A326-708173636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C3A020-8CA6-4817-9946-6B2B054D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462F88-2D0F-45BC-A40D-9A5DEF15C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E7E1F1-9AD4-412C-8CBF-11E026A1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25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9BB86-6BC9-482C-A5B6-D0099620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6377EE-BD5D-4AC0-8294-2AB64BDAD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A247DE-5CFD-4879-87A5-7A428E24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34C6B3-FBCD-4AC6-A184-E20218EF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4DFE97-08B0-42C2-BB54-7DADF1FFE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1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1933-D386-4C83-BE23-97771528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081365-C2A5-456F-BA89-492D2036D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0F445D-59A1-4574-9C1A-25967968D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AFEA3F-9431-4805-8995-E04F28DE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A5B7C9-09D3-4F6A-8E74-3E3E91E60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37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0A793-2F3C-4B69-8F7D-2063227C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3178F0-FA6B-4614-8AB2-32D1904A38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41F907-D723-4AB7-97FC-9877223EC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EF39E7-A468-41FA-9B58-70A79C656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25FA03-4E1B-4E78-BDFB-345C213FA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73EFF8-F4E7-482D-9497-302772B7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06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739C-ADB4-4E41-A138-DEBAD43A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C59EEE-9D2A-4187-A221-682DA2772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A9B350-E70C-4AF5-A046-3A0BF78BB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91C89B-6127-4DE1-9136-2DB0905F6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DB13B9-46FD-4F52-B769-CEA2F4B72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3A6220-571C-4E22-AA39-D146EA86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E9A4D4-6B45-4EEB-A40D-F9B0C8BD0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AC15058-3AA2-4B58-BD86-845C0FEE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74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106FE-62FF-47DC-9652-896DDC7DD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5F68D9-F4B5-440F-BFC6-34970E97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45FAAA-649A-42B1-A77D-3193A02D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9921B4-8037-4F39-9D4D-02AF1D2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46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EC988E-0F74-4293-A9A2-EBA86AEEC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6984F0-D1EC-40BB-B54C-54AB6854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935186-48B5-478F-83BC-12DC5035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90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C78A1-30C4-48F5-B349-549AA5EE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FB909-1890-4DC3-AB52-2DFC2FD33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AC7D65-774F-433A-A0C9-9C60FC851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1FCF4C-77BE-4235-92D4-90C6AF80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9E6A67-0E1C-429B-90EE-5433492E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821AC9-77C3-4517-B386-8D2DA7DEC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63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AF426-CE17-4C44-8178-A66F655AB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2F664E-F693-4140-8373-E65A552A3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54F5AB-3D8B-4B94-86CD-E573AB34A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2B02C2-AAE6-43F5-9D68-561845EF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6D2B52-9FC1-435D-A69D-0BDBA16A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DB8BC6-2192-45F5-A5DD-9768549E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25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A4D09-0B50-4D7C-84F1-97C8BF528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33D556-6EE7-4463-9E03-7DDCE0915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A96B4-D03D-4B8A-9239-70628C8A2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784E46-9195-4280-97DF-236C7646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CEDC89-93B3-43EA-B7FF-1EF7C2089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4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4AA977E-B990-497E-AE57-570B781D1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CB3085-4B8F-4307-AF91-36266AA8B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E52C4-EAD7-4104-80EE-52946F63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16CAE-0F3B-4498-8798-30D9B939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93429-8DCD-43E1-8664-56BE3425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87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23F76-7750-4BE9-B133-16A55B41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70494E-CB61-40FE-96F0-D105A4E1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80635B-FA13-4D27-AD79-52E533618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FE73C-A64D-4EFA-B4B8-5A82E170B2A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6786DA-3D8F-459B-9BCB-33EBFFBC8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DA9E0-4EB0-4F3C-9941-9D820FFB1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E18E7-17BE-4359-B65C-CA442F473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1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E6C660-2A22-4345-9878-F7248DFB62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t-RU" dirty="0"/>
              <a:t>Гамәлләрне тикшерү. Кереш.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25F326-842D-4624-A94D-7DB42F7DCC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31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05F9E-02B6-47B6-860E-99D1A88D2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88AFAC4-B14F-405F-ACB6-DCC976083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088" y="1346703"/>
            <a:ext cx="10064558" cy="4100375"/>
          </a:xfrm>
        </p:spPr>
      </p:pic>
    </p:spTree>
    <p:extLst>
      <p:ext uri="{BB962C8B-B14F-4D97-AF65-F5344CB8AC3E}">
        <p14:creationId xmlns:p14="http://schemas.microsoft.com/office/powerpoint/2010/main" val="658242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386AC-8E77-4040-9277-F2CF45B91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5211C0-16E6-4E41-9224-7D132EFDB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685950"/>
            <a:ext cx="10345614" cy="5484134"/>
          </a:xfrm>
        </p:spPr>
      </p:pic>
    </p:spTree>
    <p:extLst>
      <p:ext uri="{BB962C8B-B14F-4D97-AF65-F5344CB8AC3E}">
        <p14:creationId xmlns:p14="http://schemas.microsoft.com/office/powerpoint/2010/main" val="206162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59159-1B76-4124-9FC4-8D0A3812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30F817C-A015-442C-BBA5-45C4E032D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547" y="2039814"/>
            <a:ext cx="10130677" cy="2760785"/>
          </a:xfrm>
        </p:spPr>
      </p:pic>
    </p:spTree>
    <p:extLst>
      <p:ext uri="{BB962C8B-B14F-4D97-AF65-F5344CB8AC3E}">
        <p14:creationId xmlns:p14="http://schemas.microsoft.com/office/powerpoint/2010/main" val="280744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A7D7F-3914-467F-901E-0768AD574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1E275D-C380-45CD-A4DC-5D109E6CC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68" y="816890"/>
            <a:ext cx="10599431" cy="170480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04AFBB-BB49-46ED-9E6B-796C43225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45" y="2521694"/>
            <a:ext cx="10561075" cy="180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2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2239D-276B-4FDE-96F1-56129C5A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tt-RU" dirty="0"/>
              <a:t>Оптимальләү мәсьәләләрен төркемләү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231AFE-63E5-4DAB-B293-09F4AC9C0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037024"/>
            <a:ext cx="10292862" cy="5110443"/>
          </a:xfrm>
        </p:spPr>
      </p:pic>
    </p:spTree>
    <p:extLst>
      <p:ext uri="{BB962C8B-B14F-4D97-AF65-F5344CB8AC3E}">
        <p14:creationId xmlns:p14="http://schemas.microsoft.com/office/powerpoint/2010/main" val="225898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F3855-3C24-4D0E-A957-A16F0DE08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30EA09-625E-48CD-BCC0-2AE39AFA3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982724"/>
            <a:ext cx="10515600" cy="4795713"/>
          </a:xfrm>
        </p:spPr>
      </p:pic>
    </p:spTree>
    <p:extLst>
      <p:ext uri="{BB962C8B-B14F-4D97-AF65-F5344CB8AC3E}">
        <p14:creationId xmlns:p14="http://schemas.microsoft.com/office/powerpoint/2010/main" val="112990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7CC2F-123D-474B-B826-29FB3E7F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ADEFA8-35BB-4252-BFAD-9F555EF1B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756076"/>
            <a:ext cx="10490404" cy="292105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D7601C-6A2D-4A8E-B71A-036DC6296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97" y="3677133"/>
            <a:ext cx="10490405" cy="148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4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E6540-2A93-407D-8D3E-D84D5148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A87FFF2-F1C2-4920-9A6D-8B11F8D46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26319"/>
            <a:ext cx="10515600" cy="4673600"/>
          </a:xfrm>
        </p:spPr>
      </p:pic>
    </p:spTree>
    <p:extLst>
      <p:ext uri="{BB962C8B-B14F-4D97-AF65-F5344CB8AC3E}">
        <p14:creationId xmlns:p14="http://schemas.microsoft.com/office/powerpoint/2010/main" val="209472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9474C-A246-4C55-A3BE-1A19A6439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EFA6FC-A29A-4B23-BDCC-ADFDE1056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987" y="1969478"/>
            <a:ext cx="10392809" cy="2919046"/>
          </a:xfrm>
        </p:spPr>
      </p:pic>
    </p:spTree>
    <p:extLst>
      <p:ext uri="{BB962C8B-B14F-4D97-AF65-F5344CB8AC3E}">
        <p14:creationId xmlns:p14="http://schemas.microsoft.com/office/powerpoint/2010/main" val="1069596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F3DD0-DA84-42D9-AB85-163C9D1A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0966"/>
          </a:xfrm>
        </p:spPr>
        <p:txBody>
          <a:bodyPr>
            <a:normAutofit/>
          </a:bodyPr>
          <a:lstStyle/>
          <a:p>
            <a:r>
              <a:rPr lang="tt-RU" dirty="0"/>
              <a:t>Сызыкча программалау мәсьәләләре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841AE84-AD38-4F63-A85A-4BA90664C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205" y="1582615"/>
            <a:ext cx="10515600" cy="4396070"/>
          </a:xfrm>
        </p:spPr>
      </p:pic>
    </p:spTree>
    <p:extLst>
      <p:ext uri="{BB962C8B-B14F-4D97-AF65-F5344CB8AC3E}">
        <p14:creationId xmlns:p14="http://schemas.microsoft.com/office/powerpoint/2010/main" val="49410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1BC2C-C773-4B39-9D5A-8FF85DCC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AD50A9-A268-416F-B4A2-9050AF4F3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980" y="721580"/>
            <a:ext cx="10515600" cy="166305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B55D45-2B3D-4446-BFC8-77F32126C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80" y="2384631"/>
            <a:ext cx="10507379" cy="36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18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E58F2-8DE7-43AB-9059-E72F95D5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4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7A2784-85FA-457B-B49E-B61B3E56C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625" y="779158"/>
            <a:ext cx="10515599" cy="100148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129830-28DF-4094-9675-02E77B74E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25" y="1780643"/>
            <a:ext cx="10515599" cy="315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4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02FCE-3EBA-47D2-B732-6F4AF633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7BBBF2-7A1F-487A-A46D-82A7FA84D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178169"/>
            <a:ext cx="10515599" cy="4206240"/>
          </a:xfrm>
        </p:spPr>
      </p:pic>
    </p:spTree>
    <p:extLst>
      <p:ext uri="{BB962C8B-B14F-4D97-AF65-F5344CB8AC3E}">
        <p14:creationId xmlns:p14="http://schemas.microsoft.com/office/powerpoint/2010/main" val="1185794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AE3DA-6753-4F6D-A080-A11925C0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718B00-5B6D-4B65-B74B-3F88AE91E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8274" y="1406769"/>
            <a:ext cx="10535077" cy="3991708"/>
          </a:xfrm>
        </p:spPr>
      </p:pic>
    </p:spTree>
    <p:extLst>
      <p:ext uri="{BB962C8B-B14F-4D97-AF65-F5344CB8AC3E}">
        <p14:creationId xmlns:p14="http://schemas.microsoft.com/office/powerpoint/2010/main" val="336386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023CA-473A-4989-9BCD-D3FE110A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tt-RU" dirty="0"/>
              <a:t>График ысул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45E7CA2-3831-47FA-89A5-2FE033FA0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96816"/>
            <a:ext cx="10515600" cy="341317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5D5662-8D0B-4302-B886-2F341713C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09994"/>
            <a:ext cx="10515600" cy="77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91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B6870-F55F-4455-9E65-56A4B5589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5D5D2E-4276-4664-9D48-FDDD3D965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667" y="1213338"/>
            <a:ext cx="10515600" cy="4246685"/>
          </a:xfrm>
        </p:spPr>
      </p:pic>
    </p:spTree>
    <p:extLst>
      <p:ext uri="{BB962C8B-B14F-4D97-AF65-F5344CB8AC3E}">
        <p14:creationId xmlns:p14="http://schemas.microsoft.com/office/powerpoint/2010/main" val="1889599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9F49B-6428-4153-8B18-69CE4F6B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1B0E399-A22E-4094-AEB1-FB0AD87355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724" y="1424354"/>
            <a:ext cx="10515600" cy="3915116"/>
          </a:xfrm>
        </p:spPr>
      </p:pic>
    </p:spTree>
    <p:extLst>
      <p:ext uri="{BB962C8B-B14F-4D97-AF65-F5344CB8AC3E}">
        <p14:creationId xmlns:p14="http://schemas.microsoft.com/office/powerpoint/2010/main" val="6559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94B88-FDCE-42A4-825A-1B390D3CB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04B0EA-8F06-4D97-86A3-FCF78D893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3970"/>
            <a:ext cx="10531869" cy="3085608"/>
          </a:xfrm>
        </p:spPr>
      </p:pic>
    </p:spTree>
    <p:extLst>
      <p:ext uri="{BB962C8B-B14F-4D97-AF65-F5344CB8AC3E}">
        <p14:creationId xmlns:p14="http://schemas.microsoft.com/office/powerpoint/2010/main" val="3751223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CCB41-FF81-450A-9D41-5A490408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0B57DF-48D3-408C-9DB0-2D434B789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651" y="633046"/>
            <a:ext cx="10515599" cy="348034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5F036D-2895-45DC-B7B6-6D46BF393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76" y="4113386"/>
            <a:ext cx="10479148" cy="222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9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20E1C-96A8-4707-A225-DC54DEFE3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B96B23-3F41-48A3-89D4-20D547040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76591"/>
            <a:ext cx="10515600" cy="5625213"/>
          </a:xfrm>
        </p:spPr>
      </p:pic>
    </p:spTree>
    <p:extLst>
      <p:ext uri="{BB962C8B-B14F-4D97-AF65-F5344CB8AC3E}">
        <p14:creationId xmlns:p14="http://schemas.microsoft.com/office/powerpoint/2010/main" val="2923266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A4171-D257-4A32-B949-20EBABDB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C1F805-C6EA-4B8A-90F5-F8D5803FC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454" y="550094"/>
            <a:ext cx="9267092" cy="5942780"/>
          </a:xfrm>
        </p:spPr>
      </p:pic>
    </p:spTree>
    <p:extLst>
      <p:ext uri="{BB962C8B-B14F-4D97-AF65-F5344CB8AC3E}">
        <p14:creationId xmlns:p14="http://schemas.microsoft.com/office/powerpoint/2010/main" val="3687529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940F5-4E6D-4F6D-86E6-E308767F3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ED3C34-57AF-4B58-B70B-3AB19C617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693" y="672123"/>
            <a:ext cx="9612924" cy="1578934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91EDCA-EC1F-4ED9-AD94-197CA2B80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693" y="2251057"/>
            <a:ext cx="9612923" cy="460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55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F5442-FF4E-4A03-AB3D-6CC39021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9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438CB2A-87BE-45BA-AA17-9407F433B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28180"/>
            <a:ext cx="10515600" cy="2938182"/>
          </a:xfrm>
        </p:spPr>
      </p:pic>
    </p:spTree>
    <p:extLst>
      <p:ext uri="{BB962C8B-B14F-4D97-AF65-F5344CB8AC3E}">
        <p14:creationId xmlns:p14="http://schemas.microsoft.com/office/powerpoint/2010/main" val="1531135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F4113-185E-409B-8E00-292EDDF9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6A9858-964F-497A-AD27-69824C728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1554"/>
            <a:ext cx="10466060" cy="3044214"/>
          </a:xfrm>
        </p:spPr>
      </p:pic>
    </p:spTree>
    <p:extLst>
      <p:ext uri="{BB962C8B-B14F-4D97-AF65-F5344CB8AC3E}">
        <p14:creationId xmlns:p14="http://schemas.microsoft.com/office/powerpoint/2010/main" val="172318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48091-0DA4-4F9B-A6D3-0ECE90A9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D417C6-9327-4FD0-AB1F-9B3E78166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59523"/>
            <a:ext cx="10350359" cy="3833466"/>
          </a:xfrm>
        </p:spPr>
      </p:pic>
    </p:spTree>
    <p:extLst>
      <p:ext uri="{BB962C8B-B14F-4D97-AF65-F5344CB8AC3E}">
        <p14:creationId xmlns:p14="http://schemas.microsoft.com/office/powerpoint/2010/main" val="1204586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04085-337D-46E6-83DF-2116D265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52F5FF-9CDD-4E39-AA2C-DEA483013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50631"/>
            <a:ext cx="10515600" cy="109050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9AB851-729E-4ADC-B529-2DE67846F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41138"/>
            <a:ext cx="10515599" cy="241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4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6A755-A062-4ACA-A1ED-AA7A9C4D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77CEFC-2E58-403D-9560-DDDD1F3BE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25119"/>
            <a:ext cx="10540272" cy="2967649"/>
          </a:xfrm>
        </p:spPr>
      </p:pic>
    </p:spTree>
    <p:extLst>
      <p:ext uri="{BB962C8B-B14F-4D97-AF65-F5344CB8AC3E}">
        <p14:creationId xmlns:p14="http://schemas.microsoft.com/office/powerpoint/2010/main" val="807464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ED9158-410F-451C-8082-ECBCB1A4F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F5A019-CBB0-4D2F-B7A4-810414180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231" y="611874"/>
            <a:ext cx="8387861" cy="5447997"/>
          </a:xfrm>
        </p:spPr>
      </p:pic>
    </p:spTree>
    <p:extLst>
      <p:ext uri="{BB962C8B-B14F-4D97-AF65-F5344CB8AC3E}">
        <p14:creationId xmlns:p14="http://schemas.microsoft.com/office/powerpoint/2010/main" val="3181982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7DA91-B40F-4684-85F3-E7C18C6FD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9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83A89A-16A9-4874-A71C-1DDFCC8C2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628" y="2567355"/>
            <a:ext cx="10637693" cy="1811214"/>
          </a:xfrm>
        </p:spPr>
      </p:pic>
    </p:spTree>
    <p:extLst>
      <p:ext uri="{BB962C8B-B14F-4D97-AF65-F5344CB8AC3E}">
        <p14:creationId xmlns:p14="http://schemas.microsoft.com/office/powerpoint/2010/main" val="1422017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</Words>
  <Application>Microsoft Office PowerPoint</Application>
  <PresentationFormat>Широкоэкранный</PresentationFormat>
  <Paragraphs>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Гамәлләрне тикшерү. Кереш.</vt:lpstr>
      <vt:lpstr>Презентация PowerPoint</vt:lpstr>
      <vt:lpstr>Презентация PowerPoint</vt:lpstr>
      <vt:lpstr>Презентация PowerPoint</vt:lpstr>
      <vt:lpstr>Презентация PowerPoint</vt:lpstr>
      <vt:lpstr>Оптимальләү мәсьәләләрен төркемләү</vt:lpstr>
      <vt:lpstr>Презентация PowerPoint</vt:lpstr>
      <vt:lpstr>Презентация PowerPoint</vt:lpstr>
      <vt:lpstr>Презентация PowerPoint</vt:lpstr>
      <vt:lpstr>Презентация PowerPoint</vt:lpstr>
      <vt:lpstr>Сызыкча программалау мәсьәләләре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ысул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Гамәлләрне тикшерү. Кереш.</dc:title>
  <dc:creator>Галимянов Анис Фуатович</dc:creator>
  <cp:lastModifiedBy>Галимянов Анис Фуатович</cp:lastModifiedBy>
  <cp:revision>10</cp:revision>
  <dcterms:created xsi:type="dcterms:W3CDTF">2024-02-13T11:14:28Z</dcterms:created>
  <dcterms:modified xsi:type="dcterms:W3CDTF">2024-02-13T12:43:54Z</dcterms:modified>
</cp:coreProperties>
</file>