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4" y="1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91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06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42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050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649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37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681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88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0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724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32DB3-9D8E-4BFB-94C5-F6ED19ED656B}" type="datetimeFigureOut">
              <a:rPr lang="ru-RU" smtClean="0"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38CDC-5A45-40BA-B066-95B15C545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30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Төшү</a:t>
            </a:r>
            <a:r>
              <a:rPr lang="ru-RU" dirty="0" smtClean="0"/>
              <a:t> </a:t>
            </a:r>
            <a:r>
              <a:rPr lang="ru-RU" dirty="0" err="1" smtClean="0"/>
              <a:t>ысуллары</a:t>
            </a:r>
            <a:r>
              <a:rPr lang="ru-RU" dirty="0" smtClean="0"/>
              <a:t> </a:t>
            </a:r>
            <a:r>
              <a:rPr lang="ru-RU" dirty="0" err="1" smtClean="0"/>
              <a:t>алгоритмнары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344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7375"/>
          </a:xfrm>
        </p:spPr>
        <p:txBody>
          <a:bodyPr>
            <a:normAutofit fontScale="90000"/>
          </a:bodyPr>
          <a:lstStyle/>
          <a:p>
            <a:r>
              <a:rPr lang="tt-RU" dirty="0"/>
              <a:t>Иң тиз градиент төшү методы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2500"/>
            <a:ext cx="10515600" cy="5224463"/>
          </a:xfrm>
        </p:spPr>
        <p:txBody>
          <a:bodyPr/>
          <a:lstStyle/>
          <a:p>
            <a:r>
              <a:rPr lang="ru-RU" dirty="0"/>
              <a:t>Алгоритм </a:t>
            </a:r>
            <a:r>
              <a:rPr lang="tt-RU" dirty="0"/>
              <a:t>түбәндәге этаплардан тора</a:t>
            </a:r>
            <a:r>
              <a:rPr lang="tt-RU" dirty="0" smtClean="0"/>
              <a:t>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08" y="1762124"/>
            <a:ext cx="10543548" cy="416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199" y="1251516"/>
            <a:ext cx="10769601" cy="288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21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3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5279" y="1809750"/>
            <a:ext cx="10509874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27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8325"/>
          </a:xfrm>
        </p:spPr>
        <p:txBody>
          <a:bodyPr>
            <a:normAutofit fontScale="90000"/>
          </a:bodyPr>
          <a:lstStyle/>
          <a:p>
            <a:r>
              <a:rPr lang="tt-RU" b="1" dirty="0"/>
              <a:t>Координаталап төшү ысулы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3450"/>
            <a:ext cx="10515600" cy="5243513"/>
          </a:xfrm>
        </p:spPr>
        <p:txBody>
          <a:bodyPr/>
          <a:lstStyle/>
          <a:p>
            <a:r>
              <a:rPr lang="ru-RU" dirty="0"/>
              <a:t>Алгоритм </a:t>
            </a:r>
            <a:r>
              <a:rPr lang="tt-RU" dirty="0"/>
              <a:t>түбәндәге этаплардан тора</a:t>
            </a:r>
            <a:r>
              <a:rPr lang="tt-RU" dirty="0" smtClean="0"/>
              <a:t>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848" y="1752600"/>
            <a:ext cx="10607671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16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062" y="1010330"/>
            <a:ext cx="9805988" cy="386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77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0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9" y="781754"/>
            <a:ext cx="10263161" cy="49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80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159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Гаусс-Зейдель </a:t>
            </a:r>
            <a:r>
              <a:rPr lang="tt-RU" b="1" dirty="0"/>
              <a:t>методы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3450"/>
            <a:ext cx="10515600" cy="5243513"/>
          </a:xfrm>
        </p:spPr>
        <p:txBody>
          <a:bodyPr/>
          <a:lstStyle/>
          <a:p>
            <a:r>
              <a:rPr lang="ru-RU" dirty="0"/>
              <a:t>Алгоритм </a:t>
            </a:r>
            <a:r>
              <a:rPr lang="tt-RU" dirty="0"/>
              <a:t>түбәндәге этаплардан тора: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69" y="1498214"/>
            <a:ext cx="11144286" cy="381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17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8199" y="1104900"/>
            <a:ext cx="10569109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50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0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012" y="1123950"/>
            <a:ext cx="10621903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175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28</Words>
  <Application>Microsoft Office PowerPoint</Application>
  <PresentationFormat>Широкоэкранный</PresentationFormat>
  <Paragraphs>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Төшү ысуллары алгоритмнары</vt:lpstr>
      <vt:lpstr>Иң тиз градиент төшү методы</vt:lpstr>
      <vt:lpstr>Презентация PowerPoint</vt:lpstr>
      <vt:lpstr>Презентация PowerPoint</vt:lpstr>
      <vt:lpstr>Координаталап төшү ысулы</vt:lpstr>
      <vt:lpstr>Презентация PowerPoint</vt:lpstr>
      <vt:lpstr>Презентация PowerPoint</vt:lpstr>
      <vt:lpstr>Гаусс-Зейдель методы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Анис Галимянов</dc:creator>
  <cp:lastModifiedBy>Анис Галимянов</cp:lastModifiedBy>
  <cp:revision>5</cp:revision>
  <dcterms:created xsi:type="dcterms:W3CDTF">2016-11-20T05:19:53Z</dcterms:created>
  <dcterms:modified xsi:type="dcterms:W3CDTF">2016-11-20T06:37:13Z</dcterms:modified>
</cp:coreProperties>
</file>