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B4C71EC6-210F-42DE-9C53-41977AD35B3D}" type="datetimeFigureOut">
              <a:rPr lang="ru-RU" smtClean="0"/>
              <a:t>18.04.2017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Прямоугольник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Прямоугольник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18.04.2017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18.04.2017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18.04.2017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6" name="Равнобедренный треугольник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18.04.2017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5" name="Прямая соединительная линия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Равнобедренный треугольник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Равнобедренный треугольник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Объект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Равнобедренный треугольник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Равнобедренный треугольник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18.04.2017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8" name="Прямая соединительная линия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Прямая соединительная линия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Равнобедренный треугольник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15616" y="3886200"/>
            <a:ext cx="6961584" cy="99060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Разбор проекта фиолетовой команды</a:t>
            </a:r>
            <a:endParaRPr lang="ru-RU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093273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990600"/>
          </a:xfrm>
        </p:spPr>
        <p:txBody>
          <a:bodyPr/>
          <a:lstStyle/>
          <a:p>
            <a:r>
              <a:rPr lang="ru-RU" b="1" dirty="0" smtClean="0"/>
              <a:t>Кодировщик</a:t>
            </a:r>
            <a:endParaRPr lang="ru-RU" b="1" dirty="0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3707904" y="2924944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2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 smtClean="0"/>
              <a:t>=</a:t>
            </a:r>
            <a:endParaRPr lang="ru-RU" b="1" dirty="0"/>
          </a:p>
        </p:txBody>
      </p:sp>
      <p:pic>
        <p:nvPicPr>
          <p:cNvPr id="1026" name="Picture 2" descr="C:\Users\Idea\Desktop\четность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68760"/>
            <a:ext cx="4445000" cy="3528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Idea\Desktop\четность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8246" y="2780928"/>
            <a:ext cx="613410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2998246" y="2276872"/>
            <a:ext cx="0" cy="39604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2998246" y="2276872"/>
            <a:ext cx="589423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3013766" y="4515838"/>
            <a:ext cx="50866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Считывание из файла гораздо удобнее и выглядит менее </a:t>
            </a:r>
            <a:r>
              <a:rPr lang="ru-RU" sz="2000" dirty="0" err="1" smtClean="0"/>
              <a:t>хардкодно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0926769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Расшифровщик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Замечания: </a:t>
            </a:r>
            <a:endParaRPr lang="en-US" dirty="0" smtClean="0"/>
          </a:p>
          <a:p>
            <a:r>
              <a:rPr lang="ru-RU" dirty="0" smtClean="0"/>
              <a:t>хранение </a:t>
            </a:r>
            <a:r>
              <a:rPr lang="ru-RU" dirty="0" smtClean="0"/>
              <a:t>текста в </a:t>
            </a:r>
            <a:r>
              <a:rPr lang="ru-RU" dirty="0" smtClean="0"/>
              <a:t>строке</a:t>
            </a:r>
            <a:r>
              <a:rPr lang="en-US" dirty="0" smtClean="0"/>
              <a:t>;</a:t>
            </a:r>
            <a:r>
              <a:rPr lang="ru-RU" dirty="0" smtClean="0"/>
              <a:t> </a:t>
            </a:r>
            <a:endParaRPr lang="en-US" dirty="0" smtClean="0"/>
          </a:p>
          <a:p>
            <a:r>
              <a:rPr lang="ru-RU" dirty="0" smtClean="0"/>
              <a:t>необоснованное </a:t>
            </a:r>
            <a:r>
              <a:rPr lang="ru-RU" dirty="0" smtClean="0"/>
              <a:t>хранение алфавита в методах (доступ за </a:t>
            </a:r>
            <a:r>
              <a:rPr lang="en-US" dirty="0" smtClean="0"/>
              <a:t>O(1)); </a:t>
            </a:r>
            <a:endParaRPr lang="en-US" dirty="0" smtClean="0"/>
          </a:p>
          <a:p>
            <a:r>
              <a:rPr lang="ru-RU" dirty="0" smtClean="0"/>
              <a:t> </a:t>
            </a:r>
            <a:r>
              <a:rPr lang="ru-RU" dirty="0" smtClean="0"/>
              <a:t>реализация методов, которые уже встроены в </a:t>
            </a:r>
            <a:r>
              <a:rPr lang="en-US" dirty="0" smtClean="0"/>
              <a:t>java</a:t>
            </a:r>
            <a:r>
              <a:rPr lang="ru-RU" dirty="0" smtClean="0"/>
              <a:t> (</a:t>
            </a:r>
            <a:r>
              <a:rPr lang="en-US" dirty="0" smtClean="0"/>
              <a:t>stream </a:t>
            </a:r>
            <a:r>
              <a:rPr lang="en-US" dirty="0" err="1" smtClean="0"/>
              <a:t>api</a:t>
            </a:r>
            <a:r>
              <a:rPr lang="en-US" dirty="0" smtClean="0"/>
              <a:t>);</a:t>
            </a:r>
          </a:p>
          <a:p>
            <a:r>
              <a:rPr lang="ru-RU" dirty="0" smtClean="0"/>
              <a:t>Неиспользование коллекций</a:t>
            </a:r>
          </a:p>
          <a:p>
            <a:endParaRPr lang="en-US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80938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чальная">
  <a:themeElements>
    <a:clrScheme name="Начальная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Начальная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Начальная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131</TotalTime>
  <Words>48</Words>
  <Application>Microsoft Office PowerPoint</Application>
  <PresentationFormat>Экран (4:3)</PresentationFormat>
  <Paragraphs>10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Начальная</vt:lpstr>
      <vt:lpstr>Разбор проекта фиолетовой команды</vt:lpstr>
      <vt:lpstr>Кодировщик</vt:lpstr>
      <vt:lpstr>Расшифровщик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Разбор проекта фиолетовой команды</dc:title>
  <dc:creator>Idea</dc:creator>
  <cp:lastModifiedBy>Idea</cp:lastModifiedBy>
  <cp:revision>4</cp:revision>
  <dcterms:created xsi:type="dcterms:W3CDTF">2017-04-17T21:11:44Z</dcterms:created>
  <dcterms:modified xsi:type="dcterms:W3CDTF">2017-04-18T07:22:32Z</dcterms:modified>
</cp:coreProperties>
</file>