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79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7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246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9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4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3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44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55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88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10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26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683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366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25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751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9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37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2239-09D5-41BB-AFDC-FBFEB495BF48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ADA7-8447-40C4-9291-39EB95EC67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564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382525"/>
            <a:ext cx="9448800" cy="1825096"/>
          </a:xfrm>
        </p:spPr>
        <p:txBody>
          <a:bodyPr/>
          <a:lstStyle/>
          <a:p>
            <a:r>
              <a:rPr lang="en-US" dirty="0" smtClean="0"/>
              <a:t>The dark team’s </a:t>
            </a:r>
            <a:r>
              <a:rPr lang="en-US" dirty="0" err="1" smtClean="0"/>
              <a:t>codereview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11321"/>
            <a:ext cx="9448800" cy="68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rot="20295150">
            <a:off x="5899665" y="971145"/>
            <a:ext cx="4514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5"/>
                </a:solidFill>
              </a:rPr>
              <a:t>От зелёной команды</a:t>
            </a:r>
            <a:endParaRPr lang="ru-RU" sz="3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 файлы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89" y="248778"/>
            <a:ext cx="4285714" cy="63428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Картинки по запросу лупа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1714834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24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461916"/>
            <a:ext cx="8610600" cy="1293028"/>
          </a:xfrm>
        </p:spPr>
        <p:txBody>
          <a:bodyPr/>
          <a:lstStyle/>
          <a:p>
            <a:r>
              <a:rPr lang="en-US" dirty="0" smtClean="0"/>
              <a:t>Encoders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754943"/>
            <a:ext cx="10820400" cy="5023925"/>
          </a:xfrm>
        </p:spPr>
        <p:txBody>
          <a:bodyPr>
            <a:normAutofit/>
          </a:bodyPr>
          <a:lstStyle/>
          <a:p>
            <a:r>
              <a:rPr lang="ru-RU" dirty="0" smtClean="0"/>
              <a:t>Оставили только код шифра </a:t>
            </a:r>
            <a:r>
              <a:rPr lang="ru-RU" dirty="0" err="1" smtClean="0"/>
              <a:t>Вернама</a:t>
            </a:r>
            <a:r>
              <a:rPr lang="ru-RU" dirty="0" smtClean="0"/>
              <a:t> (тот </a:t>
            </a:r>
            <a:r>
              <a:rPr lang="ru-RU" dirty="0" err="1" smtClean="0"/>
              <a:t>невзламываемый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Искусственно созданы папки </a:t>
            </a:r>
            <a:r>
              <a:rPr lang="en-US" dirty="0" smtClean="0"/>
              <a:t>encoder</a:t>
            </a:r>
            <a:r>
              <a:rPr lang="ru-RU" dirty="0" smtClean="0"/>
              <a:t> и </a:t>
            </a:r>
            <a:r>
              <a:rPr lang="en-US" dirty="0" smtClean="0"/>
              <a:t>decoder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Есть примеры исходника, ключа и зашифрованного сообщения в этой же папке</a:t>
            </a:r>
            <a:endParaRPr lang="en-US" dirty="0" smtClean="0"/>
          </a:p>
          <a:p>
            <a:r>
              <a:rPr lang="ru-RU" dirty="0" smtClean="0"/>
              <a:t>Полно комментариев, это радует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53" y="2706380"/>
            <a:ext cx="5619048" cy="2904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954" y="2706380"/>
            <a:ext cx="2076190" cy="7047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954" y="3745839"/>
            <a:ext cx="4705801" cy="6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664139"/>
            <a:ext cx="8610600" cy="1293028"/>
          </a:xfrm>
        </p:spPr>
        <p:txBody>
          <a:bodyPr/>
          <a:lstStyle/>
          <a:p>
            <a:r>
              <a:rPr lang="en-US" dirty="0" smtClean="0"/>
              <a:t>Decoders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957167"/>
            <a:ext cx="10820400" cy="4024125"/>
          </a:xfrm>
        </p:spPr>
        <p:txBody>
          <a:bodyPr/>
          <a:lstStyle/>
          <a:p>
            <a:r>
              <a:rPr lang="ru-RU" dirty="0" smtClean="0">
                <a:sym typeface="Wingdings" panose="05000000000000000000" pitchFamily="2" charset="2"/>
              </a:rPr>
              <a:t></a:t>
            </a:r>
          </a:p>
          <a:p>
            <a:endParaRPr lang="ru-RU" dirty="0" smtClean="0"/>
          </a:p>
          <a:p>
            <a:r>
              <a:rPr lang="ru-RU" dirty="0" smtClean="0"/>
              <a:t>Реализована расшифровка шифра простой замены при наличии ключа (причём ключ читается из файла) – класс </a:t>
            </a:r>
            <a:r>
              <a:rPr lang="en-US" dirty="0" err="1" smtClean="0"/>
              <a:t>DecoderManual</a:t>
            </a:r>
            <a:endParaRPr lang="en-US" dirty="0" smtClean="0"/>
          </a:p>
          <a:p>
            <a:r>
              <a:rPr lang="ru-RU" dirty="0" smtClean="0"/>
              <a:t>Класс </a:t>
            </a:r>
            <a:r>
              <a:rPr lang="en-US" dirty="0" err="1" smtClean="0"/>
              <a:t>DecoderAdvanced</a:t>
            </a:r>
            <a:r>
              <a:rPr lang="ru-RU" dirty="0" smtClean="0"/>
              <a:t>. Осуществляется поиск по словарю размером 93 386 слов.</a:t>
            </a:r>
          </a:p>
          <a:p>
            <a:pPr marL="457200" lvl="1" indent="0">
              <a:buNone/>
            </a:pPr>
            <a:r>
              <a:rPr lang="ru-RU" dirty="0" smtClean="0"/>
              <a:t>-  сложность поиска (МБ куча случайных совпадений)</a:t>
            </a:r>
          </a:p>
          <a:p>
            <a:pPr lvl="1">
              <a:buFontTx/>
              <a:buChar char="-"/>
            </a:pPr>
            <a:r>
              <a:rPr lang="ru-RU" dirty="0" smtClean="0"/>
              <a:t>скорость поиска</a:t>
            </a:r>
          </a:p>
          <a:p>
            <a:r>
              <a:rPr lang="ru-RU" dirty="0" smtClean="0"/>
              <a:t>Эту конструкцию можно упростить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614" y="1639829"/>
            <a:ext cx="5714286" cy="10285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18" y="5429080"/>
            <a:ext cx="2447619" cy="12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95909"/>
            <a:ext cx="8610600" cy="1293028"/>
          </a:xfrm>
        </p:spPr>
        <p:txBody>
          <a:bodyPr/>
          <a:lstStyle/>
          <a:p>
            <a:r>
              <a:rPr lang="en-US" dirty="0" smtClean="0"/>
              <a:t>Decoders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579098"/>
            <a:ext cx="10820400" cy="4024125"/>
          </a:xfrm>
        </p:spPr>
        <p:txBody>
          <a:bodyPr/>
          <a:lstStyle/>
          <a:p>
            <a:r>
              <a:rPr lang="ru-RU" dirty="0" smtClean="0"/>
              <a:t>Универсальность программы</a:t>
            </a:r>
          </a:p>
          <a:p>
            <a:pPr marL="457200" lvl="1" indent="0">
              <a:buNone/>
            </a:pPr>
            <a:r>
              <a:rPr lang="ru-RU" dirty="0" smtClean="0"/>
              <a:t>+ сразу предусмотрен вариант с пробелами</a:t>
            </a:r>
          </a:p>
          <a:p>
            <a:pPr marL="457200" lvl="1" indent="0">
              <a:buNone/>
            </a:pPr>
            <a:r>
              <a:rPr lang="ru-RU" dirty="0" smtClean="0"/>
              <a:t>+ автоматическое вычисление длины ключа</a:t>
            </a:r>
          </a:p>
          <a:p>
            <a:r>
              <a:rPr lang="ru-RU" dirty="0" smtClean="0"/>
              <a:t>Дублирование кода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3261"/>
            <a:ext cx="6048381" cy="17778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988" y="3403261"/>
            <a:ext cx="6032012" cy="1777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2247" y="5299336"/>
            <a:ext cx="3183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Класс </a:t>
            </a:r>
            <a:r>
              <a:rPr lang="en-US" dirty="0" err="1" smtClean="0"/>
              <a:t>DecoderAdvanced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84051" y="5299336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Класс </a:t>
            </a:r>
            <a:r>
              <a:rPr lang="en-US" dirty="0" err="1" smtClean="0"/>
              <a:t>DecoderShift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94457" y="5786886"/>
            <a:ext cx="5565531" cy="953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Если </a:t>
            </a:r>
            <a:r>
              <a:rPr lang="en-US" smtClean="0"/>
              <a:t>char, </a:t>
            </a:r>
            <a:r>
              <a:rPr lang="ru-RU" smtClean="0"/>
              <a:t>то да. А если </a:t>
            </a:r>
            <a:r>
              <a:rPr lang="en-US" smtClean="0"/>
              <a:t>byte?</a:t>
            </a:r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05" y="6376201"/>
            <a:ext cx="5180952" cy="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58</TotalTime>
  <Words>120</Words>
  <Application>Microsoft Office PowerPoint</Application>
  <PresentationFormat>Широкоэкранный</PresentationFormat>
  <Paragraphs>32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</vt:lpstr>
      <vt:lpstr>След самолета</vt:lpstr>
      <vt:lpstr>The dark team’s codereview</vt:lpstr>
      <vt:lpstr>Все файлы</vt:lpstr>
      <vt:lpstr>Encoders</vt:lpstr>
      <vt:lpstr>Decoders</vt:lpstr>
      <vt:lpstr>Decoders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dark team’s codereview</dc:title>
  <dc:creator>samsung</dc:creator>
  <cp:lastModifiedBy>samsung</cp:lastModifiedBy>
  <cp:revision>12</cp:revision>
  <dcterms:created xsi:type="dcterms:W3CDTF">2017-04-18T00:08:45Z</dcterms:created>
  <dcterms:modified xsi:type="dcterms:W3CDTF">2017-04-25T18:20:02Z</dcterms:modified>
</cp:coreProperties>
</file>