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алимянов Анис Фуатович" userId="d4674a2b-0c8a-4870-a1ba-6c58591a5b44" providerId="ADAL" clId="{8935F37B-00F5-46A8-9BB5-A957581800C9}"/>
    <pc:docChg chg="custSel addSld modSld">
      <pc:chgData name="Галимянов Анис Фуатович" userId="d4674a2b-0c8a-4870-a1ba-6c58591a5b44" providerId="ADAL" clId="{8935F37B-00F5-46A8-9BB5-A957581800C9}" dt="2022-09-20T05:00:13.541" v="187" actId="20577"/>
      <pc:docMkLst>
        <pc:docMk/>
      </pc:docMkLst>
      <pc:sldChg chg="modSp new mod">
        <pc:chgData name="Галимянов Анис Фуатович" userId="d4674a2b-0c8a-4870-a1ba-6c58591a5b44" providerId="ADAL" clId="{8935F37B-00F5-46A8-9BB5-A957581800C9}" dt="2022-09-20T04:47:43.808" v="56" actId="20577"/>
        <pc:sldMkLst>
          <pc:docMk/>
          <pc:sldMk cId="2175813777" sldId="256"/>
        </pc:sldMkLst>
        <pc:spChg chg="mod">
          <ac:chgData name="Галимянов Анис Фуатович" userId="d4674a2b-0c8a-4870-a1ba-6c58591a5b44" providerId="ADAL" clId="{8935F37B-00F5-46A8-9BB5-A957581800C9}" dt="2022-09-20T04:47:43.808" v="56" actId="20577"/>
          <ac:spMkLst>
            <pc:docMk/>
            <pc:sldMk cId="2175813777" sldId="256"/>
            <ac:spMk id="2" creationId="{DD441556-4C0E-4902-4D82-30DF7575E3C2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48:28.294" v="64" actId="12"/>
        <pc:sldMkLst>
          <pc:docMk/>
          <pc:sldMk cId="3835231871" sldId="257"/>
        </pc:sldMkLst>
        <pc:spChg chg="mod">
          <ac:chgData name="Галимянов Анис Фуатович" userId="d4674a2b-0c8a-4870-a1ba-6c58591a5b44" providerId="ADAL" clId="{8935F37B-00F5-46A8-9BB5-A957581800C9}" dt="2022-09-20T04:48:04.294" v="60" actId="27636"/>
          <ac:spMkLst>
            <pc:docMk/>
            <pc:sldMk cId="3835231871" sldId="257"/>
            <ac:spMk id="2" creationId="{08C273C5-7154-4F10-869B-C60EC57E29BD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48:28.294" v="64" actId="12"/>
          <ac:spMkLst>
            <pc:docMk/>
            <pc:sldMk cId="3835231871" sldId="257"/>
            <ac:spMk id="3" creationId="{E158F0FC-2428-94D8-C773-C074BA93893B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49:13.012" v="72" actId="12"/>
        <pc:sldMkLst>
          <pc:docMk/>
          <pc:sldMk cId="1998863978" sldId="258"/>
        </pc:sldMkLst>
        <pc:spChg chg="mod">
          <ac:chgData name="Галимянов Анис Фуатович" userId="d4674a2b-0c8a-4870-a1ba-6c58591a5b44" providerId="ADAL" clId="{8935F37B-00F5-46A8-9BB5-A957581800C9}" dt="2022-09-20T04:48:42.392" v="68" actId="27636"/>
          <ac:spMkLst>
            <pc:docMk/>
            <pc:sldMk cId="1998863978" sldId="258"/>
            <ac:spMk id="2" creationId="{D8C1775E-8559-2B4C-DEA4-6D8F27DD2164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49:13.012" v="72" actId="12"/>
          <ac:spMkLst>
            <pc:docMk/>
            <pc:sldMk cId="1998863978" sldId="258"/>
            <ac:spMk id="3" creationId="{189FDF24-7B54-11FD-C218-8C82025D2E54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50:22.604" v="81" actId="12"/>
        <pc:sldMkLst>
          <pc:docMk/>
          <pc:sldMk cId="2195868624" sldId="259"/>
        </pc:sldMkLst>
        <pc:spChg chg="mod">
          <ac:chgData name="Галимянов Анис Фуатович" userId="d4674a2b-0c8a-4870-a1ba-6c58591a5b44" providerId="ADAL" clId="{8935F37B-00F5-46A8-9BB5-A957581800C9}" dt="2022-09-20T04:49:20.796" v="75" actId="27636"/>
          <ac:spMkLst>
            <pc:docMk/>
            <pc:sldMk cId="2195868624" sldId="259"/>
            <ac:spMk id="2" creationId="{2925BAC8-1B22-2D0D-C399-6CAC69CFD57D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0:22.604" v="81" actId="12"/>
          <ac:spMkLst>
            <pc:docMk/>
            <pc:sldMk cId="2195868624" sldId="259"/>
            <ac:spMk id="3" creationId="{23F37000-98D5-AFAB-3A6D-297DAE5381A3}"/>
          </ac:spMkLst>
        </pc:spChg>
      </pc:sldChg>
      <pc:sldChg chg="addSp delSp modSp new mod">
        <pc:chgData name="Галимянов Анис Фуатович" userId="d4674a2b-0c8a-4870-a1ba-6c58591a5b44" providerId="ADAL" clId="{8935F37B-00F5-46A8-9BB5-A957581800C9}" dt="2022-09-20T04:51:52.447" v="89" actId="14100"/>
        <pc:sldMkLst>
          <pc:docMk/>
          <pc:sldMk cId="1375217911" sldId="260"/>
        </pc:sldMkLst>
        <pc:spChg chg="mod">
          <ac:chgData name="Галимянов Анис Фуатович" userId="d4674a2b-0c8a-4870-a1ba-6c58591a5b44" providerId="ADAL" clId="{8935F37B-00F5-46A8-9BB5-A957581800C9}" dt="2022-09-20T04:50:59.888" v="84" actId="27636"/>
          <ac:spMkLst>
            <pc:docMk/>
            <pc:sldMk cId="1375217911" sldId="260"/>
            <ac:spMk id="2" creationId="{525B64D5-3BDF-D6E0-1E9D-EDA85AD124C1}"/>
          </ac:spMkLst>
        </pc:spChg>
        <pc:spChg chg="del mod">
          <ac:chgData name="Галимянов Анис Фуатович" userId="d4674a2b-0c8a-4870-a1ba-6c58591a5b44" providerId="ADAL" clId="{8935F37B-00F5-46A8-9BB5-A957581800C9}" dt="2022-09-20T04:51:43.051" v="86" actId="22"/>
          <ac:spMkLst>
            <pc:docMk/>
            <pc:sldMk cId="1375217911" sldId="260"/>
            <ac:spMk id="3" creationId="{3901F15E-3426-6873-9213-6298138DFD8C}"/>
          </ac:spMkLst>
        </pc:spChg>
        <pc:picChg chg="add mod ord">
          <ac:chgData name="Галимянов Анис Фуатович" userId="d4674a2b-0c8a-4870-a1ba-6c58591a5b44" providerId="ADAL" clId="{8935F37B-00F5-46A8-9BB5-A957581800C9}" dt="2022-09-20T04:51:52.447" v="89" actId="14100"/>
          <ac:picMkLst>
            <pc:docMk/>
            <pc:sldMk cId="1375217911" sldId="260"/>
            <ac:picMk id="5" creationId="{3BD5BEAA-2032-CAF9-1716-76678C6295AD}"/>
          </ac:picMkLst>
        </pc:picChg>
      </pc:sldChg>
      <pc:sldChg chg="modSp new mod">
        <pc:chgData name="Галимянов Анис Фуатович" userId="d4674a2b-0c8a-4870-a1ba-6c58591a5b44" providerId="ADAL" clId="{8935F37B-00F5-46A8-9BB5-A957581800C9}" dt="2022-09-20T04:52:37.315" v="96" actId="20577"/>
        <pc:sldMkLst>
          <pc:docMk/>
          <pc:sldMk cId="1254204629" sldId="261"/>
        </pc:sldMkLst>
        <pc:spChg chg="mod">
          <ac:chgData name="Галимянов Анис Фуатович" userId="d4674a2b-0c8a-4870-a1ba-6c58591a5b44" providerId="ADAL" clId="{8935F37B-00F5-46A8-9BB5-A957581800C9}" dt="2022-09-20T04:52:11.121" v="92" actId="27636"/>
          <ac:spMkLst>
            <pc:docMk/>
            <pc:sldMk cId="1254204629" sldId="261"/>
            <ac:spMk id="2" creationId="{7CD6D449-D5B6-2E09-488C-4BB3E510B263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2:37.315" v="96" actId="20577"/>
          <ac:spMkLst>
            <pc:docMk/>
            <pc:sldMk cId="1254204629" sldId="261"/>
            <ac:spMk id="3" creationId="{C9AAE6DA-271C-98F0-823A-2BD6F053986B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54:19.138" v="104" actId="947"/>
        <pc:sldMkLst>
          <pc:docMk/>
          <pc:sldMk cId="315454015" sldId="262"/>
        </pc:sldMkLst>
        <pc:spChg chg="mod">
          <ac:chgData name="Галимянов Анис Фуатович" userId="d4674a2b-0c8a-4870-a1ba-6c58591a5b44" providerId="ADAL" clId="{8935F37B-00F5-46A8-9BB5-A957581800C9}" dt="2022-09-20T04:53:47.730" v="99" actId="27636"/>
          <ac:spMkLst>
            <pc:docMk/>
            <pc:sldMk cId="315454015" sldId="262"/>
            <ac:spMk id="2" creationId="{57A7B2EE-EEB4-3943-A16F-ADD9CFA6EB44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4:19.138" v="104" actId="947"/>
          <ac:spMkLst>
            <pc:docMk/>
            <pc:sldMk cId="315454015" sldId="262"/>
            <ac:spMk id="3" creationId="{C6EEE26F-63A3-0A44-62BC-6DBB23B4ABFE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56:03.168" v="133" actId="12"/>
        <pc:sldMkLst>
          <pc:docMk/>
          <pc:sldMk cId="3755552885" sldId="263"/>
        </pc:sldMkLst>
        <pc:spChg chg="mod">
          <ac:chgData name="Галимянов Анис Фуатович" userId="d4674a2b-0c8a-4870-a1ba-6c58591a5b44" providerId="ADAL" clId="{8935F37B-00F5-46A8-9BB5-A957581800C9}" dt="2022-09-20T04:55:29.568" v="107" actId="27636"/>
          <ac:spMkLst>
            <pc:docMk/>
            <pc:sldMk cId="3755552885" sldId="263"/>
            <ac:spMk id="2" creationId="{F684D9C8-733F-BAC3-7B7B-E60C52989D1E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6:03.168" v="133" actId="12"/>
          <ac:spMkLst>
            <pc:docMk/>
            <pc:sldMk cId="3755552885" sldId="263"/>
            <ac:spMk id="3" creationId="{BFA52FCA-16FC-5574-15A1-F6E8F1203C3C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56:49.301" v="139" actId="12"/>
        <pc:sldMkLst>
          <pc:docMk/>
          <pc:sldMk cId="2256210539" sldId="264"/>
        </pc:sldMkLst>
        <pc:spChg chg="mod">
          <ac:chgData name="Галимянов Анис Фуатович" userId="d4674a2b-0c8a-4870-a1ba-6c58591a5b44" providerId="ADAL" clId="{8935F37B-00F5-46A8-9BB5-A957581800C9}" dt="2022-09-20T04:56:37.077" v="136" actId="27636"/>
          <ac:spMkLst>
            <pc:docMk/>
            <pc:sldMk cId="2256210539" sldId="264"/>
            <ac:spMk id="2" creationId="{0BEF1CCF-19C2-3F42-8A5F-93164E2AC224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6:49.301" v="139" actId="12"/>
          <ac:spMkLst>
            <pc:docMk/>
            <pc:sldMk cId="2256210539" sldId="264"/>
            <ac:spMk id="3" creationId="{10DCA3B9-9379-6D40-4155-22257E5749A8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58:44.731" v="150" actId="20577"/>
        <pc:sldMkLst>
          <pc:docMk/>
          <pc:sldMk cId="2120907089" sldId="265"/>
        </pc:sldMkLst>
        <pc:spChg chg="mod">
          <ac:chgData name="Галимянов Анис Фуатович" userId="d4674a2b-0c8a-4870-a1ba-6c58591a5b44" providerId="ADAL" clId="{8935F37B-00F5-46A8-9BB5-A957581800C9}" dt="2022-09-20T04:58:05.214" v="143" actId="27636"/>
          <ac:spMkLst>
            <pc:docMk/>
            <pc:sldMk cId="2120907089" sldId="265"/>
            <ac:spMk id="2" creationId="{DB184E15-8F57-03D3-BCF6-2DB69432A3C5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8:44.731" v="150" actId="20577"/>
          <ac:spMkLst>
            <pc:docMk/>
            <pc:sldMk cId="2120907089" sldId="265"/>
            <ac:spMk id="3" creationId="{4C6E3017-FCAB-BCD6-7233-58FD0BF6B284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4:59:17.281" v="156" actId="12"/>
        <pc:sldMkLst>
          <pc:docMk/>
          <pc:sldMk cId="3917971688" sldId="266"/>
        </pc:sldMkLst>
        <pc:spChg chg="mod">
          <ac:chgData name="Галимянов Анис Фуатович" userId="d4674a2b-0c8a-4870-a1ba-6c58591a5b44" providerId="ADAL" clId="{8935F37B-00F5-46A8-9BB5-A957581800C9}" dt="2022-09-20T04:59:07.383" v="153" actId="27636"/>
          <ac:spMkLst>
            <pc:docMk/>
            <pc:sldMk cId="3917971688" sldId="266"/>
            <ac:spMk id="2" creationId="{C1011BBC-E571-B022-9934-452E52E58E8E}"/>
          </ac:spMkLst>
        </pc:spChg>
        <pc:spChg chg="mod">
          <ac:chgData name="Галимянов Анис Фуатович" userId="d4674a2b-0c8a-4870-a1ba-6c58591a5b44" providerId="ADAL" clId="{8935F37B-00F5-46A8-9BB5-A957581800C9}" dt="2022-09-20T04:59:17.281" v="156" actId="12"/>
          <ac:spMkLst>
            <pc:docMk/>
            <pc:sldMk cId="3917971688" sldId="266"/>
            <ac:spMk id="3" creationId="{DF5004B2-FD38-331A-CD34-B64351D65F7F}"/>
          </ac:spMkLst>
        </pc:spChg>
      </pc:sldChg>
      <pc:sldChg chg="modSp new mod">
        <pc:chgData name="Галимянов Анис Фуатович" userId="d4674a2b-0c8a-4870-a1ba-6c58591a5b44" providerId="ADAL" clId="{8935F37B-00F5-46A8-9BB5-A957581800C9}" dt="2022-09-20T05:00:13.541" v="187" actId="20577"/>
        <pc:sldMkLst>
          <pc:docMk/>
          <pc:sldMk cId="529600233" sldId="267"/>
        </pc:sldMkLst>
        <pc:spChg chg="mod">
          <ac:chgData name="Галимянов Анис Фуатович" userId="d4674a2b-0c8a-4870-a1ba-6c58591a5b44" providerId="ADAL" clId="{8935F37B-00F5-46A8-9BB5-A957581800C9}" dt="2022-09-20T04:59:31.129" v="159" actId="27636"/>
          <ac:spMkLst>
            <pc:docMk/>
            <pc:sldMk cId="529600233" sldId="267"/>
            <ac:spMk id="2" creationId="{D6110EF8-B1BB-EFEC-BDB3-C2271E9B0AE8}"/>
          </ac:spMkLst>
        </pc:spChg>
        <pc:spChg chg="mod">
          <ac:chgData name="Галимянов Анис Фуатович" userId="d4674a2b-0c8a-4870-a1ba-6c58591a5b44" providerId="ADAL" clId="{8935F37B-00F5-46A8-9BB5-A957581800C9}" dt="2022-09-20T05:00:13.541" v="187" actId="20577"/>
          <ac:spMkLst>
            <pc:docMk/>
            <pc:sldMk cId="529600233" sldId="267"/>
            <ac:spMk id="3" creationId="{96F1F166-044F-75C0-FDCD-E92F2ABE5CF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95FF24-6674-FEBD-590F-99EF3400C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8760E9-9F1A-82B1-3DFA-3A9A3CBA3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A76FC7-8A72-F634-12E5-76BFA941B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0F33B7-4646-18F8-ADAD-868DCB135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72E29A-95E6-B425-938E-561BE091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500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2225E-0A92-C903-46F6-24203645D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8E3D3-6086-39E7-46A7-406CCA113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432E7-335B-8041-865A-055C1227D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D98982-F1E6-799F-8A15-6B4FF0DB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37E3B1-DFCF-18F4-9583-CD92072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16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A6084-7521-67EC-20E4-9E3DC690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04D432-E4E2-B1D7-A610-52F43A9B9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149E75-661D-3A91-A88E-42C1BD004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5106A6-36A7-0021-B4B7-B3915C020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EBB9DA-50B5-9A30-BB97-AE5CB82A9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45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D3D22-54E2-0F5E-F7A4-7DAFE64F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5C146-544F-16A1-61B1-BF5472C26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8F0231-2586-86B6-17C0-FE3D76FF9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5E1B6D-6945-6C5A-EC4F-287E9137F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7F751E-36DC-9D5B-7E6B-BA054672F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3C5167-AF54-AA7A-2BDD-FE8206E9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62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566D6-C7EF-0E40-D3D2-C456282B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C6DB26-4CDD-7622-22BD-F786A640B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C7BF51-3BF4-AAB5-5A54-A925D1C83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EA3D7C-4CC2-D00B-FB41-8F4C18590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AD0117-5781-C0D1-3157-19F9C47ABA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1079EC-9164-1EBF-32F3-B0A2EDB41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2F2E4E-93B9-8EE3-9887-BE834B8E1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6F8673-A957-4587-6D9E-B1B5C41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318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AB79-628A-02BA-2785-4636E78C8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E41FE3-AAF5-BD66-0246-A72B8057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D71E8A-79B6-F99A-02F2-E7AD0C582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6B8EC3-528C-4BBB-353C-5145710F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3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E47C056-0CF9-5897-1602-CFBC8F49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5E38894-3D87-ED94-1F91-C5A18D5A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4EE947-D44F-160F-521D-DD78A35B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79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35A34-7D1C-604D-7CFD-DAE659C03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269B25-46E2-8F26-69E0-D44BC8F95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E33030-9214-0C37-7F5E-4C8E3F6B6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6A6ABA-19F5-1A41-C7D7-4B4ACDAE0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D79F75-0857-A1E0-7318-DA617C68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ADD343-290C-FA7D-2EB2-E44D8F3B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47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B16BF-D311-F3B7-1072-37C0804F6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6BCFC1A-435F-025E-1494-A956F6976A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08B153-6DCF-3E21-FB40-D0A0250CC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0EB272-09C3-261C-D9A4-1A90C963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7B3041-1DEA-F108-93E1-FFFABAE4E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E18384-917D-0646-C22E-1039248B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17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9E6EF2-C5D8-9E93-DB8D-85578B85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01E2D3-2FC3-B961-22FF-AEF00CA3E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302BBF-8B7A-02F9-33B4-C041954FB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A18637-1E59-7CAB-B99B-AC63E5720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E9FEAC-F4F8-F557-72FB-D09E39939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07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AB7C96-5CB2-E18F-3C12-845DEB37B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47C01D-E894-587D-C143-F61B70B2D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E520C1-A70F-6546-653D-14D8AFEF8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A63D3E-DEAB-F937-0D13-8E6C3A4FC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D49107-FAFD-EE05-1B61-7059411F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91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17012-FF84-2248-CD7F-9647EF99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BF27C2-E469-683C-C1EA-CFCA720AA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F4BCA7-D882-5488-01DB-4A74F8A21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4B5CB-0E4C-4D53-918D-CDF2DC057870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F8DEDC-4CF7-79B9-43F0-0E9CA8E150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D230D5-4701-FD19-0C2F-FC92AF8FB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2444B-DF1E-42B9-8BC8-212BFCA45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733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41556-4C0E-4902-4D82-30DF7575E3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t-RU"/>
              <a:t>Кодирование текстовой информации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EC3E2E-3B20-DCF7-D206-8B9386F4EE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81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273C5-7154-4F10-869B-C60EC57E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9202"/>
          </a:xfrm>
        </p:spPr>
        <p:txBody>
          <a:bodyPr>
            <a:normAutofit fontScale="90000"/>
          </a:bodyPr>
          <a:lstStyle/>
          <a:p>
            <a:r>
              <a:rPr lang="ru-RU"/>
              <a:t>Двоичное кодирование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58F0FC-2428-94D8-C773-C074BA938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2873"/>
            <a:ext cx="10515600" cy="52440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/>
              <a:t>Информация любого типа: символьная, графическая, звуковая, командная для представления на электронных носителях кодируется на основании алфавита, состоящего только из двух символов (0, 1). Информация представленная в аналоговом виде, для того, чтобы быть сохраненной в электронной памяти, оцифровывается и приводится к двоичному коду.</a:t>
            </a:r>
          </a:p>
          <a:p>
            <a:pPr marL="0" indent="0">
              <a:buNone/>
            </a:pPr>
            <a:r>
              <a:rPr lang="ru-RU"/>
              <a:t>Каждая ячейка электронной памяти обладает информационной ёмкостью 1 бит. Физически, в зависимости от способа регистрации информации, это может быть конденсатор, находящийся в одном из двух состояний: разряжен (0), заряжен (1); элемент магнитного носителя: размагничен (0), намагничен (1); элемент поверхности оптического диска: нет лунки (0), есть лунка (1). Одним из первых носителей информации, представленной в двоичном коде, была бумажная перфокарта, пробитое отверстие на которой означало 1, а цельная поверхность 0.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23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1775E-8559-2B4C-DEA4-6D8F27DD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ru-RU"/>
              <a:t>Кодирование символов. Байт.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9FDF24-7B54-11FD-C218-8C82025D2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1274"/>
            <a:ext cx="10515600" cy="5345689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На основании одной ячейки информационной ёмкостью 1 бит можно закодировать только 2 различных состояния. Для того чтобы каждый символ, который можно ввести с клавиатуры в латинском регистре, получил свой уникальный двоичный код, требуется 7 бит.  На основании последовательности из 7 бит, в соответствии с формулой Хартли, может быть полученоN=2</a:t>
            </a:r>
            <a:r>
              <a:rPr lang="ru-RU" baseline="30000"/>
              <a:t>7</a:t>
            </a:r>
            <a:r>
              <a:rPr lang="ru-RU"/>
              <a:t>=128 различных комбинаций из нулей и единиц, т.е. двоичных кодов. Поставив в соответствие каждому символу его двоичный код, мы получим кодировочную таблицу. Человек оперирует символами, компьютер – их двоичными кодами.</a:t>
            </a:r>
          </a:p>
        </p:txBody>
      </p:sp>
    </p:spTree>
    <p:extLst>
      <p:ext uri="{BB962C8B-B14F-4D97-AF65-F5344CB8AC3E}">
        <p14:creationId xmlns:p14="http://schemas.microsoft.com/office/powerpoint/2010/main" val="1998863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5BAC8-1B22-2D0D-C399-6CAC69CFD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8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F37000-98D5-AFAB-3A6D-297DAE538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7236"/>
            <a:ext cx="10515600" cy="5659727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Для латинской раскладки клавиатуры такая кодировочная таблица одна на весь мир, поэтому текст, набранный с использованием латинской раскладки, будет адекватно отображен на любом компьютере. Эта таблица носит название ASCII (American Standard Code of Information Interchange) по-английски произносится [э́ски], по-русски произносится [а́ски]. Ниже приводится вся таблица ASCII, коды в которой указаны в десятичном виде. По ней можно определить, что когда вы вводите с клавиатуры, скажем, символ “*”, компьютер его воспринимает как код 42</a:t>
            </a:r>
            <a:r>
              <a:rPr lang="ru-RU" baseline="-25000"/>
              <a:t>(10)</a:t>
            </a:r>
            <a:r>
              <a:rPr lang="ru-RU"/>
              <a:t>, в свою очередь 42</a:t>
            </a:r>
            <a:r>
              <a:rPr lang="ru-RU" baseline="-25000"/>
              <a:t>(10)</a:t>
            </a:r>
            <a:r>
              <a:rPr lang="ru-RU"/>
              <a:t>=101010</a:t>
            </a:r>
            <a:r>
              <a:rPr lang="ru-RU" baseline="-25000"/>
              <a:t>(2)</a:t>
            </a:r>
            <a:r>
              <a:rPr lang="ru-RU"/>
              <a:t> – это и есть двоичный код символа “*”. Коды с 0 по 31 в этой таблице не задействованы.</a:t>
            </a:r>
          </a:p>
        </p:txBody>
      </p:sp>
    </p:spTree>
    <p:extLst>
      <p:ext uri="{BB962C8B-B14F-4D97-AF65-F5344CB8AC3E}">
        <p14:creationId xmlns:p14="http://schemas.microsoft.com/office/powerpoint/2010/main" val="219586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B64D5-3BDF-D6E0-1E9D-EDA85AD1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8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D5BEAA-2032-CAF9-1716-76678C629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502243"/>
            <a:ext cx="5895975" cy="6136082"/>
          </a:xfrm>
        </p:spPr>
      </p:pic>
    </p:spTree>
    <p:extLst>
      <p:ext uri="{BB962C8B-B14F-4D97-AF65-F5344CB8AC3E}">
        <p14:creationId xmlns:p14="http://schemas.microsoft.com/office/powerpoint/2010/main" val="137521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6D449-D5B6-2E09-488C-4BB3E51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AE6DA-271C-98F0-823A-2BD6F0539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Чтобы хранить также и коды национальных символов каждой страны (в нашем случае – символов кириллицы) требуется добавить еще 1 бит, что увеличит количество уникальных комбинаций из нулей и единиц вдвое, т.е. в нашем распоряжении дополнительно появится 128 свободных кодов (со 128-го по 255-й), в соответствие которым можно поставить символы русского алфавита.</a:t>
            </a:r>
          </a:p>
          <a:p>
            <a:pPr marL="0" indent="0">
              <a:buNone/>
            </a:pPr>
            <a:r>
              <a:rPr lang="ru-RU"/>
              <a:t>Таким образом, отведя под хранение информации о коде каждого символа 8 бит, мы получим N=28=256 уникальных двоичных кодов, что достаточно, чтобы закодировать все символы, которые можно ввести с клавиатуры.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04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7B2EE-EEB4-3943-A16F-ADD9CFA6E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693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EEE26F-63A3-0A44-62BC-6DBB23B4A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6473"/>
            <a:ext cx="10515600" cy="5650490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В байтах измеряется объем данных (V) при их хранении и передаче по каналам связи.Например, текст “Добрый день!” занимает объем равный 12 байтам.</a:t>
            </a:r>
          </a:p>
          <a:p>
            <a:pPr marL="0" indent="0">
              <a:buNone/>
            </a:pPr>
            <a:r>
              <a:rPr lang="ru-RU"/>
              <a:t>Биты в байте нумеруются с конца с 0-го по 7-й. Минимальная комбинация на основании одного байта – восемь нулей, максимальная – восемь единиц.</a:t>
            </a:r>
          </a:p>
          <a:p>
            <a:pPr marL="0" indent="0">
              <a:buNone/>
            </a:pPr>
            <a:r>
              <a:rPr lang="ru-RU"/>
              <a:t>11111111</a:t>
            </a:r>
            <a:r>
              <a:rPr lang="ru-RU" baseline="-25000"/>
              <a:t>(2)</a:t>
            </a:r>
            <a:r>
              <a:rPr lang="ru-RU"/>
              <a:t>=27+26+25+24+23+22+21+20=128+64+32+16+8+4+2+1=255</a:t>
            </a:r>
            <a:r>
              <a:rPr lang="ru-RU" baseline="-25000"/>
              <a:t>(10)</a:t>
            </a:r>
          </a:p>
          <a:p>
            <a:pPr marL="0" indent="0">
              <a:buNone/>
            </a:pPr>
            <a:r>
              <a:rPr lang="ru-RU"/>
              <a:t>При хранении на физическом уровне каждый байт может быть реализован, например, на базе восьми конденсаторов, каждый из которых либо разряжен (0), либо заряжен (1). 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4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4D9C8-733F-BAC3-7B7B-E60C52989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8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A52FCA-16FC-5574-15A1-F6E8F1203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3094"/>
            <a:ext cx="10515600" cy="5673869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Возвращаясь к однобайтовым кодировочным таблицам, заметим, что на сегодняшний день в использовании не одна, а несколько кодировочных таблиц, включающих коды кириллицы, – это стандарты, выработанные в разные годы и различными учреждениями. В этих таблицах различен порядок, в котором расположены друг за другом символы кирилличного алфавита, поэтому одному и тому же коду соответствуют разные символы. По этой причине, мы иногда сталкиваемся с текстами, которые состоят из кириллицы, но в бессмысленной для нас последовательности.</a:t>
            </a:r>
          </a:p>
          <a:p>
            <a:pPr marL="0" indent="0">
              <a:buNone/>
            </a:pPr>
            <a:r>
              <a:rPr lang="ru-RU"/>
              <a:t>Например, текст “Компьютерные вирусы”, введенный в кодировке Windows-1251 в кодировке КОИ-8 будет отображен так: ”лПНРШАФЕТОШЕ ЧЙТХУЩ”.</a:t>
            </a:r>
          </a:p>
        </p:txBody>
      </p:sp>
    </p:spTree>
    <p:extLst>
      <p:ext uri="{BB962C8B-B14F-4D97-AF65-F5344CB8AC3E}">
        <p14:creationId xmlns:p14="http://schemas.microsoft.com/office/powerpoint/2010/main" val="375555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F1CCF-19C2-3F42-8A5F-93164E2AC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74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DCA3B9-9379-6D40-4155-22257E574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8764"/>
            <a:ext cx="10515600" cy="5678199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Эта проблема разрешима - на каждом компьютере найдутся все основные кодировочные таблицы, и если тест выглядит неадекватно, нужно попробовать перекодировать его, просто указав использовать другую кодировочную таблицу. Но наличие такой проблемы, конечно, вносит неудобства.</a:t>
            </a:r>
          </a:p>
          <a:p>
            <a:pPr marL="0" indent="0">
              <a:buNone/>
            </a:pPr>
            <a:r>
              <a:rPr lang="ru-RU"/>
              <a:t>Используя 8-битную кодировочную таблицу мы не сможем адекватно увидеть на мониторе и тексты, созданные на тех языках, где используются символы, отличные от латинских и кирилличных, например символы с умляутами в немецком языке.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210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84E15-8F57-03D3-BCF6-2DB69432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4620"/>
          </a:xfrm>
        </p:spPr>
        <p:txBody>
          <a:bodyPr>
            <a:normAutofit fontScale="90000"/>
          </a:bodyPr>
          <a:lstStyle/>
          <a:p>
            <a:r>
              <a:rPr lang="ru-RU"/>
              <a:t>Юникод. </a:t>
            </a:r>
            <a:r>
              <a:rPr lang="en-US"/>
              <a:t>UTF-8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6E3017-FCAB-BCD6-7233-58FD0BF6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527"/>
            <a:ext cx="10515600" cy="51794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/>
              <a:t>Давно существует решение  проблем связанных с кодировкой. Оно называется Unicode (Юникод). Unicode – это кодировочная таблица, в которой для кодирования каждого символа используется 2 байта, т.е. 16 бит. На основании такой таблицы может быть закодировано N=216=65 536 символов.</a:t>
            </a:r>
          </a:p>
          <a:p>
            <a:pPr marL="0" indent="0">
              <a:buNone/>
            </a:pPr>
            <a:r>
              <a:rPr lang="ru-RU"/>
              <a:t>Юникод включает практически все современные письменности, в том числе: арабскую, армянскую, бенгальскую, бирманскую, греческую, грузинскую, деванагари, иврит, кириллицу, коптскую, кхмерскую, латинскую, тамильскую, хангыль, хань (Китай, Япония, Корея), чероки, эфиопскую, японскую (катакана, хирагана, кандзи) и другие.</a:t>
            </a:r>
          </a:p>
          <a:p>
            <a:pPr marL="0" indent="0">
              <a:buNone/>
            </a:pPr>
            <a:r>
              <a:rPr lang="ru-RU"/>
              <a:t>С академической целью добавлены многие исторические письменности, в том числе: древнегреческая, египетские иероглифы, клинопись, письменность майя, этрусский алфавит.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907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11BBC-E571-B022-9934-452E52E58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693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5004B2-FD38-331A-CD34-B64351D65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5595072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В Юникоде представлен широкий набор математических и музыкальных символов, а также пиктограмм.</a:t>
            </a:r>
          </a:p>
          <a:p>
            <a:pPr marL="0" indent="0">
              <a:buNone/>
            </a:pPr>
            <a:r>
              <a:rPr lang="ru-RU"/>
              <a:t>Для символов кириллицы в Юникоде выделено два диапазона кодов:</a:t>
            </a:r>
          </a:p>
          <a:p>
            <a:pPr marL="0" indent="0">
              <a:buNone/>
            </a:pPr>
            <a:r>
              <a:rPr lang="ru-RU"/>
              <a:t>Cyrillic (#0400 — #04FF)</a:t>
            </a:r>
          </a:p>
          <a:p>
            <a:pPr marL="0" indent="0">
              <a:buNone/>
            </a:pPr>
            <a:r>
              <a:rPr lang="ru-RU"/>
              <a:t>Cyrillic Supplement (#0500 — #052F).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71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10EF8-B1BB-EFEC-BDB3-C2271E9B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457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F1F166-044F-75C0-FDCD-E92F2ABE5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3418"/>
            <a:ext cx="10515600" cy="5613545"/>
          </a:xfrm>
        </p:spPr>
        <p:txBody>
          <a:bodyPr/>
          <a:lstStyle/>
          <a:p>
            <a:r>
              <a:rPr lang="ru-RU"/>
              <a:t>На практике распространено также представление Юникода    UTF-8 (Unicode Transformation Format). UTF-8 обеспечивает наилучшую совместимость с системами, использующими               8-битные символы. Текст, состоящий только из символов с номером меньше 128, при записи в UTF-8 превращается в обычный текст ASCII. Остальные символы Юникода изображаются последовательностями длиной от 2 до 4 байтов. В целом, так как самые распространенные в мире символы – символы латинского алфавита - в UTF-8 по-прежнему занимают 1 байт, такое кодирование экономичнее, чем чистый Юникод.</a:t>
            </a:r>
          </a:p>
        </p:txBody>
      </p:sp>
    </p:spTree>
    <p:extLst>
      <p:ext uri="{BB962C8B-B14F-4D97-AF65-F5344CB8AC3E}">
        <p14:creationId xmlns:p14="http://schemas.microsoft.com/office/powerpoint/2010/main" val="529600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1008</Words>
  <Application>Microsoft Office PowerPoint</Application>
  <PresentationFormat>Широкоэкранный</PresentationFormat>
  <Paragraphs>26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Кодирование текстовой информации</vt:lpstr>
      <vt:lpstr>Двоичное кодирование информации</vt:lpstr>
      <vt:lpstr>Кодирование символов. Байт.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Юникод. UTF-8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текстовой информации</dc:title>
  <dc:creator>Галимянов Анис Фуатович</dc:creator>
  <cp:lastModifiedBy>Галимянов Анис Фуатович</cp:lastModifiedBy>
  <cp:revision>1</cp:revision>
  <dcterms:created xsi:type="dcterms:W3CDTF">2022-09-20T04:47:06Z</dcterms:created>
  <dcterms:modified xsi:type="dcterms:W3CDTF">2022-09-20T05:00:14Z</dcterms:modified>
</cp:coreProperties>
</file>