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5" d="100"/>
          <a:sy n="55" d="100"/>
        </p:scale>
        <p:origin x="108" y="11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D6EF4-9582-4FCD-9503-FA853D510C63}" type="datetimeFigureOut">
              <a:rPr lang="ru-RU" smtClean="0"/>
              <a:t>26.10.2016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285C8A-4ACB-41A2-B942-A54DC32DED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56569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D6EF4-9582-4FCD-9503-FA853D510C63}" type="datetimeFigureOut">
              <a:rPr lang="ru-RU" smtClean="0"/>
              <a:t>26.10.2016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285C8A-4ACB-41A2-B942-A54DC32DED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21284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D6EF4-9582-4FCD-9503-FA853D510C63}" type="datetimeFigureOut">
              <a:rPr lang="ru-RU" smtClean="0"/>
              <a:t>26.10.2016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285C8A-4ACB-41A2-B942-A54DC32DED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24849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D6EF4-9582-4FCD-9503-FA853D510C63}" type="datetimeFigureOut">
              <a:rPr lang="ru-RU" smtClean="0"/>
              <a:t>26.10.2016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285C8A-4ACB-41A2-B942-A54DC32DED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77145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D6EF4-9582-4FCD-9503-FA853D510C63}" type="datetimeFigureOut">
              <a:rPr lang="ru-RU" smtClean="0"/>
              <a:t>26.10.2016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285C8A-4ACB-41A2-B942-A54DC32DED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08661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D6EF4-9582-4FCD-9503-FA853D510C63}" type="datetimeFigureOut">
              <a:rPr lang="ru-RU" smtClean="0"/>
              <a:t>26.10.2016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285C8A-4ACB-41A2-B942-A54DC32DED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79888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D6EF4-9582-4FCD-9503-FA853D510C63}" type="datetimeFigureOut">
              <a:rPr lang="ru-RU" smtClean="0"/>
              <a:t>26.10.2016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285C8A-4ACB-41A2-B942-A54DC32DED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95143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D6EF4-9582-4FCD-9503-FA853D510C63}" type="datetimeFigureOut">
              <a:rPr lang="ru-RU" smtClean="0"/>
              <a:t>26.10.2016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285C8A-4ACB-41A2-B942-A54DC32DED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77149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D6EF4-9582-4FCD-9503-FA853D510C63}" type="datetimeFigureOut">
              <a:rPr lang="ru-RU" smtClean="0"/>
              <a:t>26.10.2016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285C8A-4ACB-41A2-B942-A54DC32DED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42063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D6EF4-9582-4FCD-9503-FA853D510C63}" type="datetimeFigureOut">
              <a:rPr lang="ru-RU" smtClean="0"/>
              <a:t>26.10.2016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285C8A-4ACB-41A2-B942-A54DC32DED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27307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D6EF4-9582-4FCD-9503-FA853D510C63}" type="datetimeFigureOut">
              <a:rPr lang="ru-RU" smtClean="0"/>
              <a:t>26.10.2016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285C8A-4ACB-41A2-B942-A54DC32DED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00922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0D6EF4-9582-4FCD-9503-FA853D510C63}" type="datetimeFigureOut">
              <a:rPr lang="ru-RU" smtClean="0"/>
              <a:t>26.10.2016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285C8A-4ACB-41A2-B942-A54DC32DED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30450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err="1" smtClean="0"/>
              <a:t>Файллардан</a:t>
            </a:r>
            <a:r>
              <a:rPr lang="ru-RU" dirty="0" smtClean="0"/>
              <a:t> </a:t>
            </a:r>
            <a:r>
              <a:rPr lang="ru-RU" dirty="0" err="1" smtClean="0"/>
              <a:t>кертү</a:t>
            </a:r>
            <a:r>
              <a:rPr lang="ru-RU" dirty="0" smtClean="0"/>
              <a:t> </a:t>
            </a:r>
            <a:r>
              <a:rPr lang="ru-RU" dirty="0" err="1" smtClean="0"/>
              <a:t>һәм</a:t>
            </a:r>
            <a:r>
              <a:rPr lang="ru-RU" dirty="0" smtClean="0"/>
              <a:t> </a:t>
            </a:r>
            <a:r>
              <a:rPr lang="ru-RU" dirty="0" err="1" smtClean="0"/>
              <a:t>файлларга</a:t>
            </a:r>
            <a:r>
              <a:rPr lang="ru-RU" dirty="0" smtClean="0"/>
              <a:t> </a:t>
            </a:r>
            <a:r>
              <a:rPr lang="ru-RU" dirty="0" err="1" smtClean="0"/>
              <a:t>чыгару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87741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07537"/>
          </a:xfrm>
        </p:spPr>
        <p:txBody>
          <a:bodyPr/>
          <a:lstStyle/>
          <a:p>
            <a:r>
              <a:rPr lang="ru-RU" dirty="0" err="1" smtClean="0"/>
              <a:t>Файлдан</a:t>
            </a:r>
            <a:r>
              <a:rPr lang="ru-RU" dirty="0" smtClean="0"/>
              <a:t> </a:t>
            </a:r>
            <a:r>
              <a:rPr lang="ru-RU" dirty="0" err="1" smtClean="0"/>
              <a:t>уку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072662"/>
            <a:ext cx="10515600" cy="5104301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 smtClean="0"/>
              <a:t>input.txt</a:t>
            </a:r>
            <a:r>
              <a:rPr lang="tt-RU" dirty="0" smtClean="0"/>
              <a:t> файлы программа урнашкан папкада урнашсын. Программага мондый юллар языйк:</a:t>
            </a:r>
          </a:p>
          <a:p>
            <a:pPr marL="0" indent="0">
              <a:buNone/>
            </a:pPr>
            <a:r>
              <a:rPr lang="en-US" dirty="0" smtClean="0"/>
              <a:t>fin = open('input.txt', 'r')</a:t>
            </a:r>
          </a:p>
          <a:p>
            <a:pPr marL="0" indent="0">
              <a:buNone/>
            </a:pPr>
            <a:r>
              <a:rPr lang="en-US" dirty="0" smtClean="0"/>
              <a:t>a = </a:t>
            </a:r>
            <a:r>
              <a:rPr lang="en-US" dirty="0" err="1" smtClean="0"/>
              <a:t>fin.readlines</a:t>
            </a:r>
            <a:r>
              <a:rPr lang="en-US" dirty="0" smtClean="0"/>
              <a:t>()</a:t>
            </a:r>
          </a:p>
          <a:p>
            <a:pPr marL="0" indent="0">
              <a:buNone/>
            </a:pPr>
            <a:r>
              <a:rPr lang="ru-RU" dirty="0" err="1" smtClean="0"/>
              <a:t>Моннан</a:t>
            </a:r>
            <a:r>
              <a:rPr lang="ru-RU" dirty="0" smtClean="0"/>
              <a:t> </a:t>
            </a:r>
            <a:r>
              <a:rPr lang="ru-RU" dirty="0" err="1" smtClean="0"/>
              <a:t>соң</a:t>
            </a:r>
            <a:r>
              <a:rPr lang="ru-RU" dirty="0" smtClean="0"/>
              <a:t> а </a:t>
            </a:r>
            <a:r>
              <a:rPr lang="ru-RU" dirty="0" err="1" smtClean="0"/>
              <a:t>исемлегендә</a:t>
            </a:r>
            <a:r>
              <a:rPr lang="ru-RU" dirty="0" smtClean="0"/>
              <a:t> файл </a:t>
            </a:r>
            <a:r>
              <a:rPr lang="ru-RU" dirty="0" err="1" smtClean="0"/>
              <a:t>юлларыннан</a:t>
            </a:r>
            <a:r>
              <a:rPr lang="ru-RU" dirty="0" smtClean="0"/>
              <a:t> торга </a:t>
            </a:r>
            <a:r>
              <a:rPr lang="ru-RU" dirty="0" err="1" smtClean="0"/>
              <a:t>исемлек</a:t>
            </a:r>
            <a:r>
              <a:rPr lang="ru-RU" dirty="0" smtClean="0"/>
              <a:t> </a:t>
            </a:r>
            <a:r>
              <a:rPr lang="ru-RU" dirty="0" err="1" smtClean="0"/>
              <a:t>булачак</a:t>
            </a:r>
            <a:r>
              <a:rPr lang="ru-RU" dirty="0" smtClean="0"/>
              <a:t>.</a:t>
            </a:r>
            <a:r>
              <a:rPr lang="en-US" dirty="0" smtClean="0"/>
              <a:t> </a:t>
            </a:r>
            <a:r>
              <a:rPr lang="tt-RU" dirty="0" smtClean="0"/>
              <a:t>Мәсәлән, </a:t>
            </a:r>
            <a:r>
              <a:rPr lang="en-US" dirty="0" smtClean="0"/>
              <a:t>input.txt</a:t>
            </a:r>
            <a:r>
              <a:rPr lang="tt-RU" dirty="0" smtClean="0"/>
              <a:t> файлында мондый юллар булса:</a:t>
            </a:r>
          </a:p>
          <a:p>
            <a:pPr marL="0" indent="0">
              <a:buNone/>
            </a:pPr>
            <a:r>
              <a:rPr lang="en-US" dirty="0" err="1" smtClean="0"/>
              <a:t>abcd</a:t>
            </a:r>
            <a:endParaRPr lang="en-US" dirty="0" smtClean="0"/>
          </a:p>
          <a:p>
            <a:pPr marL="0" indent="0">
              <a:buNone/>
            </a:pPr>
            <a:r>
              <a:rPr lang="tt-RU" dirty="0" err="1"/>
              <a:t>е</a:t>
            </a:r>
            <a:r>
              <a:rPr lang="en-US" dirty="0" err="1" smtClean="0"/>
              <a:t>fgh</a:t>
            </a:r>
            <a:endParaRPr lang="tt-RU" dirty="0" smtClean="0"/>
          </a:p>
          <a:p>
            <a:pPr marL="0" indent="0">
              <a:buNone/>
            </a:pPr>
            <a:r>
              <a:rPr lang="en-US" dirty="0" smtClean="0"/>
              <a:t>print(a)</a:t>
            </a:r>
            <a:r>
              <a:rPr lang="tt-RU" dirty="0" smtClean="0"/>
              <a:t> командасы </a:t>
            </a:r>
            <a:r>
              <a:rPr lang="en-US" dirty="0" smtClean="0"/>
              <a:t>['</a:t>
            </a:r>
            <a:r>
              <a:rPr lang="en-US" dirty="0" err="1" smtClean="0"/>
              <a:t>abcd</a:t>
            </a:r>
            <a:r>
              <a:rPr lang="en-US" dirty="0" smtClean="0"/>
              <a:t>\n', '</a:t>
            </a:r>
            <a:r>
              <a:rPr lang="en-US" dirty="0" err="1" smtClean="0"/>
              <a:t>efgh</a:t>
            </a:r>
            <a:r>
              <a:rPr lang="en-US" dirty="0" smtClean="0"/>
              <a:t>\n']</a:t>
            </a:r>
            <a:r>
              <a:rPr lang="tt-RU" dirty="0" smtClean="0"/>
              <a:t> дип чыгарачак.  Биредә </a:t>
            </a:r>
            <a:r>
              <a:rPr lang="en-US" dirty="0" smtClean="0"/>
              <a:t>'\n‘</a:t>
            </a:r>
            <a:r>
              <a:rPr lang="tt-RU" dirty="0" smtClean="0"/>
              <a:t> – бер махсус символ (юл ахыры). Бу кирәкмәгән символларны болай бетереп була:</a:t>
            </a:r>
          </a:p>
          <a:p>
            <a:pPr marL="0" indent="0">
              <a:buNone/>
            </a:pPr>
            <a:r>
              <a:rPr lang="en-US" dirty="0" smtClean="0"/>
              <a:t>fin = open('input.txt', 'r')</a:t>
            </a:r>
          </a:p>
          <a:p>
            <a:pPr marL="0" indent="0">
              <a:buNone/>
            </a:pPr>
            <a:r>
              <a:rPr lang="en-US" dirty="0" smtClean="0"/>
              <a:t>a = [</a:t>
            </a:r>
            <a:r>
              <a:rPr lang="en-US" dirty="0" err="1" smtClean="0"/>
              <a:t>line.strip</a:t>
            </a:r>
            <a:r>
              <a:rPr lang="en-US" dirty="0" smtClean="0"/>
              <a:t>() for line in </a:t>
            </a:r>
            <a:r>
              <a:rPr lang="en-US" dirty="0" err="1" smtClean="0"/>
              <a:t>fin.readlines</a:t>
            </a:r>
            <a:r>
              <a:rPr lang="en-US" dirty="0" smtClean="0"/>
              <a:t>()]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643487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37198"/>
          </a:xfrm>
        </p:spPr>
        <p:txBody>
          <a:bodyPr>
            <a:normAutofit fontScale="90000"/>
          </a:bodyPr>
          <a:lstStyle/>
          <a:p>
            <a:r>
              <a:rPr lang="tt-RU" dirty="0" smtClean="0"/>
              <a:t>Файлга чыгару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002324"/>
            <a:ext cx="10515600" cy="5174639"/>
          </a:xfrm>
        </p:spPr>
        <p:txBody>
          <a:bodyPr/>
          <a:lstStyle/>
          <a:p>
            <a:pPr marL="0" indent="0">
              <a:buNone/>
            </a:pPr>
            <a:r>
              <a:rPr lang="tt-RU" dirty="0" smtClean="0"/>
              <a:t>Файлга чыгару өчен аны ачарга һәм файл объектын нинди булса да исем белән бәйләргә кирәк.</a:t>
            </a:r>
          </a:p>
          <a:p>
            <a:pPr marL="0" indent="0">
              <a:buNone/>
            </a:pPr>
            <a:r>
              <a:rPr lang="en-US" dirty="0" err="1" smtClean="0"/>
              <a:t>fout</a:t>
            </a:r>
            <a:r>
              <a:rPr lang="en-US" dirty="0" smtClean="0"/>
              <a:t> = open('output.txt', 'w')  # 'w' – </a:t>
            </a:r>
            <a:r>
              <a:rPr lang="ru-RU" dirty="0" err="1" smtClean="0"/>
              <a:t>язу</a:t>
            </a:r>
            <a:r>
              <a:rPr lang="ru-RU" dirty="0" smtClean="0"/>
              <a:t> режимы</a:t>
            </a:r>
          </a:p>
          <a:p>
            <a:pPr marL="0" indent="0">
              <a:buNone/>
            </a:pPr>
            <a:r>
              <a:rPr lang="tt-RU" dirty="0" smtClean="0"/>
              <a:t>Моннан соң файлга язу гадәти </a:t>
            </a:r>
            <a:r>
              <a:rPr lang="en-US" dirty="0" smtClean="0"/>
              <a:t>print()</a:t>
            </a:r>
            <a:r>
              <a:rPr lang="tt-RU" dirty="0" smtClean="0"/>
              <a:t> командасы белән башкарыла.</a:t>
            </a:r>
          </a:p>
          <a:p>
            <a:pPr marL="0" indent="0">
              <a:buNone/>
            </a:pPr>
            <a:r>
              <a:rPr lang="en-US" dirty="0" smtClean="0"/>
              <a:t>print("Hello, world!", file=</a:t>
            </a:r>
            <a:r>
              <a:rPr lang="en-US" dirty="0" err="1" smtClean="0"/>
              <a:t>fout</a:t>
            </a:r>
            <a:r>
              <a:rPr lang="en-US" dirty="0" smtClean="0"/>
              <a:t>)</a:t>
            </a:r>
            <a:endParaRPr lang="tt-RU" dirty="0" smtClean="0"/>
          </a:p>
          <a:p>
            <a:pPr marL="0" indent="0">
              <a:buNone/>
            </a:pPr>
            <a:r>
              <a:rPr lang="tt-RU" dirty="0" smtClean="0"/>
              <a:t>Файл белән эш тәмамлангач аны ябу зарур.</a:t>
            </a:r>
          </a:p>
          <a:p>
            <a:pPr marL="0" indent="0">
              <a:buNone/>
            </a:pPr>
            <a:r>
              <a:rPr lang="en-US" dirty="0" err="1" smtClean="0"/>
              <a:t>fout.close</a:t>
            </a:r>
            <a:r>
              <a:rPr lang="en-US" dirty="0" smtClean="0"/>
              <a:t>()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924704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715274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77</TotalTime>
  <Words>161</Words>
  <Application>Microsoft Office PowerPoint</Application>
  <PresentationFormat>Широкоэкранный</PresentationFormat>
  <Paragraphs>18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Тема Office</vt:lpstr>
      <vt:lpstr>Файллардан кертү һәм файлларга чыгару</vt:lpstr>
      <vt:lpstr>Файлдан уку</vt:lpstr>
      <vt:lpstr>Файлга чыгару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Файллардан кертү һәм файлларга чыгару</dc:title>
  <dc:creator>Анис Галимянов</dc:creator>
  <cp:lastModifiedBy>Анис Галимянов</cp:lastModifiedBy>
  <cp:revision>4</cp:revision>
  <dcterms:created xsi:type="dcterms:W3CDTF">2016-10-26T17:14:58Z</dcterms:created>
  <dcterms:modified xsi:type="dcterms:W3CDTF">2016-10-26T18:32:23Z</dcterms:modified>
</cp:coreProperties>
</file>