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алимянов Анис Фуатович" userId="d4674a2b-0c8a-4870-a1ba-6c58591a5b44" providerId="ADAL" clId="{8025F53F-B5B6-4502-8753-74A47C837EB1}"/>
    <pc:docChg chg="undo custSel addSld modSld">
      <pc:chgData name="Галимянов Анис Фуатович" userId="d4674a2b-0c8a-4870-a1ba-6c58591a5b44" providerId="ADAL" clId="{8025F53F-B5B6-4502-8753-74A47C837EB1}" dt="2022-09-20T06:51:33.995" v="173" actId="12"/>
      <pc:docMkLst>
        <pc:docMk/>
      </pc:docMkLst>
      <pc:sldChg chg="modSp new mod">
        <pc:chgData name="Галимянов Анис Фуатович" userId="d4674a2b-0c8a-4870-a1ba-6c58591a5b44" providerId="ADAL" clId="{8025F53F-B5B6-4502-8753-74A47C837EB1}" dt="2022-09-20T06:14:13.438" v="3"/>
        <pc:sldMkLst>
          <pc:docMk/>
          <pc:sldMk cId="314043302" sldId="256"/>
        </pc:sldMkLst>
        <pc:spChg chg="mod">
          <ac:chgData name="Галимянов Анис Фуатович" userId="d4674a2b-0c8a-4870-a1ba-6c58591a5b44" providerId="ADAL" clId="{8025F53F-B5B6-4502-8753-74A47C837EB1}" dt="2022-09-20T06:14:13.438" v="3"/>
          <ac:spMkLst>
            <pc:docMk/>
            <pc:sldMk cId="314043302" sldId="256"/>
            <ac:spMk id="2" creationId="{0340036E-9919-5EEA-3FBA-D763A2E87F78}"/>
          </ac:spMkLst>
        </pc:spChg>
      </pc:sldChg>
      <pc:sldChg chg="modSp new mod">
        <pc:chgData name="Галимянов Анис Фуатович" userId="d4674a2b-0c8a-4870-a1ba-6c58591a5b44" providerId="ADAL" clId="{8025F53F-B5B6-4502-8753-74A47C837EB1}" dt="2022-09-20T06:17:13.218" v="9" actId="12"/>
        <pc:sldMkLst>
          <pc:docMk/>
          <pc:sldMk cId="1056815422" sldId="257"/>
        </pc:sldMkLst>
        <pc:spChg chg="mod">
          <ac:chgData name="Галимянов Анис Фуатович" userId="d4674a2b-0c8a-4870-a1ba-6c58591a5b44" providerId="ADAL" clId="{8025F53F-B5B6-4502-8753-74A47C837EB1}" dt="2022-09-20T06:16:52.148" v="6" actId="27636"/>
          <ac:spMkLst>
            <pc:docMk/>
            <pc:sldMk cId="1056815422" sldId="257"/>
            <ac:spMk id="2" creationId="{42479D2C-64BD-F311-EEFF-E6EEC9E2A7F9}"/>
          </ac:spMkLst>
        </pc:spChg>
        <pc:spChg chg="mod">
          <ac:chgData name="Галимянов Анис Фуатович" userId="d4674a2b-0c8a-4870-a1ba-6c58591a5b44" providerId="ADAL" clId="{8025F53F-B5B6-4502-8753-74A47C837EB1}" dt="2022-09-20T06:17:13.218" v="9" actId="12"/>
          <ac:spMkLst>
            <pc:docMk/>
            <pc:sldMk cId="1056815422" sldId="257"/>
            <ac:spMk id="3" creationId="{1E53614E-81AB-C0BE-465A-1E0E64A8AE05}"/>
          </ac:spMkLst>
        </pc:spChg>
      </pc:sldChg>
      <pc:sldChg chg="modSp new mod">
        <pc:chgData name="Галимянов Анис Фуатович" userId="d4674a2b-0c8a-4870-a1ba-6c58591a5b44" providerId="ADAL" clId="{8025F53F-B5B6-4502-8753-74A47C837EB1}" dt="2022-09-20T06:18:02.207" v="16" actId="12"/>
        <pc:sldMkLst>
          <pc:docMk/>
          <pc:sldMk cId="2485062442" sldId="258"/>
        </pc:sldMkLst>
        <pc:spChg chg="mod">
          <ac:chgData name="Галимянов Анис Фуатович" userId="d4674a2b-0c8a-4870-a1ba-6c58591a5b44" providerId="ADAL" clId="{8025F53F-B5B6-4502-8753-74A47C837EB1}" dt="2022-09-20T06:17:36.660" v="12" actId="27636"/>
          <ac:spMkLst>
            <pc:docMk/>
            <pc:sldMk cId="2485062442" sldId="258"/>
            <ac:spMk id="2" creationId="{6D76BE8B-4CBF-97CE-ABBF-058E3A568B4E}"/>
          </ac:spMkLst>
        </pc:spChg>
        <pc:spChg chg="mod">
          <ac:chgData name="Галимянов Анис Фуатович" userId="d4674a2b-0c8a-4870-a1ba-6c58591a5b44" providerId="ADAL" clId="{8025F53F-B5B6-4502-8753-74A47C837EB1}" dt="2022-09-20T06:18:02.207" v="16" actId="12"/>
          <ac:spMkLst>
            <pc:docMk/>
            <pc:sldMk cId="2485062442" sldId="258"/>
            <ac:spMk id="3" creationId="{F32168CB-4995-BEF7-1B25-9DCEBED16D51}"/>
          </ac:spMkLst>
        </pc:spChg>
      </pc:sldChg>
      <pc:sldChg chg="modSp new mod">
        <pc:chgData name="Галимянов Анис Фуатович" userId="d4674a2b-0c8a-4870-a1ba-6c58591a5b44" providerId="ADAL" clId="{8025F53F-B5B6-4502-8753-74A47C837EB1}" dt="2022-09-20T06:19:01.863" v="55" actId="12"/>
        <pc:sldMkLst>
          <pc:docMk/>
          <pc:sldMk cId="1364891453" sldId="259"/>
        </pc:sldMkLst>
        <pc:spChg chg="mod">
          <ac:chgData name="Галимянов Анис Фуатович" userId="d4674a2b-0c8a-4870-a1ba-6c58591a5b44" providerId="ADAL" clId="{8025F53F-B5B6-4502-8753-74A47C837EB1}" dt="2022-09-20T06:18:15.750" v="19" actId="27636"/>
          <ac:spMkLst>
            <pc:docMk/>
            <pc:sldMk cId="1364891453" sldId="259"/>
            <ac:spMk id="2" creationId="{9C8B9CE9-1ACF-6FF3-9CFB-1202113D57EC}"/>
          </ac:spMkLst>
        </pc:spChg>
        <pc:spChg chg="mod">
          <ac:chgData name="Галимянов Анис Фуатович" userId="d4674a2b-0c8a-4870-a1ba-6c58591a5b44" providerId="ADAL" clId="{8025F53F-B5B6-4502-8753-74A47C837EB1}" dt="2022-09-20T06:19:01.863" v="55" actId="12"/>
          <ac:spMkLst>
            <pc:docMk/>
            <pc:sldMk cId="1364891453" sldId="259"/>
            <ac:spMk id="3" creationId="{2A8E70AA-A217-5284-0FBA-7A1649A1EA3B}"/>
          </ac:spMkLst>
        </pc:spChg>
      </pc:sldChg>
      <pc:sldChg chg="modSp new mod">
        <pc:chgData name="Галимянов Анис Фуатович" userId="d4674a2b-0c8a-4870-a1ba-6c58591a5b44" providerId="ADAL" clId="{8025F53F-B5B6-4502-8753-74A47C837EB1}" dt="2022-09-20T06:20:00.947" v="66" actId="20577"/>
        <pc:sldMkLst>
          <pc:docMk/>
          <pc:sldMk cId="48175843" sldId="260"/>
        </pc:sldMkLst>
        <pc:spChg chg="mod">
          <ac:chgData name="Галимянов Анис Фуатович" userId="d4674a2b-0c8a-4870-a1ba-6c58591a5b44" providerId="ADAL" clId="{8025F53F-B5B6-4502-8753-74A47C837EB1}" dt="2022-09-20T06:19:15.030" v="58" actId="27636"/>
          <ac:spMkLst>
            <pc:docMk/>
            <pc:sldMk cId="48175843" sldId="260"/>
            <ac:spMk id="2" creationId="{F59902FF-EE64-AE24-AF6F-5E3B552DD9D9}"/>
          </ac:spMkLst>
        </pc:spChg>
        <pc:spChg chg="mod">
          <ac:chgData name="Галимянов Анис Фуатович" userId="d4674a2b-0c8a-4870-a1ba-6c58591a5b44" providerId="ADAL" clId="{8025F53F-B5B6-4502-8753-74A47C837EB1}" dt="2022-09-20T06:20:00.947" v="66" actId="20577"/>
          <ac:spMkLst>
            <pc:docMk/>
            <pc:sldMk cId="48175843" sldId="260"/>
            <ac:spMk id="3" creationId="{56AC8E2B-F5A0-A9A5-EEB6-EE7681364B82}"/>
          </ac:spMkLst>
        </pc:spChg>
      </pc:sldChg>
      <pc:sldChg chg="addSp modSp new mod">
        <pc:chgData name="Галимянов Анис Фуатович" userId="d4674a2b-0c8a-4870-a1ba-6c58591a5b44" providerId="ADAL" clId="{8025F53F-B5B6-4502-8753-74A47C837EB1}" dt="2022-09-20T06:21:09.818" v="74" actId="14100"/>
        <pc:sldMkLst>
          <pc:docMk/>
          <pc:sldMk cId="2372738537" sldId="261"/>
        </pc:sldMkLst>
        <pc:spChg chg="mod">
          <ac:chgData name="Галимянов Анис Фуатович" userId="d4674a2b-0c8a-4870-a1ba-6c58591a5b44" providerId="ADAL" clId="{8025F53F-B5B6-4502-8753-74A47C837EB1}" dt="2022-09-20T06:20:25.103" v="69" actId="27636"/>
          <ac:spMkLst>
            <pc:docMk/>
            <pc:sldMk cId="2372738537" sldId="261"/>
            <ac:spMk id="2" creationId="{E487AE93-6E7B-3836-3691-7AA13C137105}"/>
          </ac:spMkLst>
        </pc:spChg>
        <pc:spChg chg="mod">
          <ac:chgData name="Галимянов Анис Фуатович" userId="d4674a2b-0c8a-4870-a1ba-6c58591a5b44" providerId="ADAL" clId="{8025F53F-B5B6-4502-8753-74A47C837EB1}" dt="2022-09-20T06:20:39.593" v="71"/>
          <ac:spMkLst>
            <pc:docMk/>
            <pc:sldMk cId="2372738537" sldId="261"/>
            <ac:spMk id="3" creationId="{188D4A1E-0995-C50D-B57F-8162112E3C4D}"/>
          </ac:spMkLst>
        </pc:spChg>
        <pc:picChg chg="add mod">
          <ac:chgData name="Галимянов Анис Фуатович" userId="d4674a2b-0c8a-4870-a1ba-6c58591a5b44" providerId="ADAL" clId="{8025F53F-B5B6-4502-8753-74A47C837EB1}" dt="2022-09-20T06:21:09.818" v="74" actId="14100"/>
          <ac:picMkLst>
            <pc:docMk/>
            <pc:sldMk cId="2372738537" sldId="261"/>
            <ac:picMk id="5" creationId="{701852F5-65B8-1769-38E4-B1AADFC3B9A9}"/>
          </ac:picMkLst>
        </pc:picChg>
      </pc:sldChg>
      <pc:sldChg chg="modSp new mod">
        <pc:chgData name="Галимянов Анис Фуатович" userId="d4674a2b-0c8a-4870-a1ba-6c58591a5b44" providerId="ADAL" clId="{8025F53F-B5B6-4502-8753-74A47C837EB1}" dt="2022-09-20T06:28:41.092" v="82"/>
        <pc:sldMkLst>
          <pc:docMk/>
          <pc:sldMk cId="566840610" sldId="262"/>
        </pc:sldMkLst>
        <pc:spChg chg="mod">
          <ac:chgData name="Галимянов Анис Фуатович" userId="d4674a2b-0c8a-4870-a1ba-6c58591a5b44" providerId="ADAL" clId="{8025F53F-B5B6-4502-8753-74A47C837EB1}" dt="2022-09-20T06:28:12.531" v="77" actId="27636"/>
          <ac:spMkLst>
            <pc:docMk/>
            <pc:sldMk cId="566840610" sldId="262"/>
            <ac:spMk id="2" creationId="{80A3568E-76FF-FA91-F34E-65AC13D013FB}"/>
          </ac:spMkLst>
        </pc:spChg>
        <pc:spChg chg="mod">
          <ac:chgData name="Галимянов Анис Фуатович" userId="d4674a2b-0c8a-4870-a1ba-6c58591a5b44" providerId="ADAL" clId="{8025F53F-B5B6-4502-8753-74A47C837EB1}" dt="2022-09-20T06:28:41.092" v="82"/>
          <ac:spMkLst>
            <pc:docMk/>
            <pc:sldMk cId="566840610" sldId="262"/>
            <ac:spMk id="3" creationId="{E207E701-9943-2B38-E94D-ADE5823EF2C5}"/>
          </ac:spMkLst>
        </pc:spChg>
      </pc:sldChg>
      <pc:sldChg chg="modSp new mod">
        <pc:chgData name="Галимянов Анис Фуатович" userId="d4674a2b-0c8a-4870-a1ba-6c58591a5b44" providerId="ADAL" clId="{8025F53F-B5B6-4502-8753-74A47C837EB1}" dt="2022-09-20T06:29:07.194" v="88" actId="12"/>
        <pc:sldMkLst>
          <pc:docMk/>
          <pc:sldMk cId="3472842421" sldId="263"/>
        </pc:sldMkLst>
        <pc:spChg chg="mod">
          <ac:chgData name="Галимянов Анис Фуатович" userId="d4674a2b-0c8a-4870-a1ba-6c58591a5b44" providerId="ADAL" clId="{8025F53F-B5B6-4502-8753-74A47C837EB1}" dt="2022-09-20T06:28:49.508" v="85" actId="27636"/>
          <ac:spMkLst>
            <pc:docMk/>
            <pc:sldMk cId="3472842421" sldId="263"/>
            <ac:spMk id="2" creationId="{9F3BAD62-C55E-7B75-5101-22DEC3FD8B0D}"/>
          </ac:spMkLst>
        </pc:spChg>
        <pc:spChg chg="mod">
          <ac:chgData name="Галимянов Анис Фуатович" userId="d4674a2b-0c8a-4870-a1ba-6c58591a5b44" providerId="ADAL" clId="{8025F53F-B5B6-4502-8753-74A47C837EB1}" dt="2022-09-20T06:29:07.194" v="88" actId="12"/>
          <ac:spMkLst>
            <pc:docMk/>
            <pc:sldMk cId="3472842421" sldId="263"/>
            <ac:spMk id="3" creationId="{62DD17BF-A5E0-993E-576C-4DAE97D035D8}"/>
          </ac:spMkLst>
        </pc:spChg>
      </pc:sldChg>
      <pc:sldChg chg="modSp new mod">
        <pc:chgData name="Галимянов Анис Фуатович" userId="d4674a2b-0c8a-4870-a1ba-6c58591a5b44" providerId="ADAL" clId="{8025F53F-B5B6-4502-8753-74A47C837EB1}" dt="2022-09-20T06:30:11.933" v="95" actId="114"/>
        <pc:sldMkLst>
          <pc:docMk/>
          <pc:sldMk cId="679658370" sldId="264"/>
        </pc:sldMkLst>
        <pc:spChg chg="mod">
          <ac:chgData name="Галимянов Анис Фуатович" userId="d4674a2b-0c8a-4870-a1ba-6c58591a5b44" providerId="ADAL" clId="{8025F53F-B5B6-4502-8753-74A47C837EB1}" dt="2022-09-20T06:29:31.665" v="91" actId="27636"/>
          <ac:spMkLst>
            <pc:docMk/>
            <pc:sldMk cId="679658370" sldId="264"/>
            <ac:spMk id="2" creationId="{150C6251-1B4D-1059-44DB-6523BE317529}"/>
          </ac:spMkLst>
        </pc:spChg>
        <pc:spChg chg="mod">
          <ac:chgData name="Галимянов Анис Фуатович" userId="d4674a2b-0c8a-4870-a1ba-6c58591a5b44" providerId="ADAL" clId="{8025F53F-B5B6-4502-8753-74A47C837EB1}" dt="2022-09-20T06:30:11.933" v="95" actId="114"/>
          <ac:spMkLst>
            <pc:docMk/>
            <pc:sldMk cId="679658370" sldId="264"/>
            <ac:spMk id="3" creationId="{090C1412-81D1-50E4-FA2F-C5C13E7180CE}"/>
          </ac:spMkLst>
        </pc:spChg>
      </pc:sldChg>
      <pc:sldChg chg="modSp new mod">
        <pc:chgData name="Галимянов Анис Фуатович" userId="d4674a2b-0c8a-4870-a1ba-6c58591a5b44" providerId="ADAL" clId="{8025F53F-B5B6-4502-8753-74A47C837EB1}" dt="2022-09-20T06:30:53.943" v="105" actId="27636"/>
        <pc:sldMkLst>
          <pc:docMk/>
          <pc:sldMk cId="3699864275" sldId="265"/>
        </pc:sldMkLst>
        <pc:spChg chg="mod">
          <ac:chgData name="Галимянов Анис Фуатович" userId="d4674a2b-0c8a-4870-a1ba-6c58591a5b44" providerId="ADAL" clId="{8025F53F-B5B6-4502-8753-74A47C837EB1}" dt="2022-09-20T06:30:29.615" v="100" actId="14100"/>
          <ac:spMkLst>
            <pc:docMk/>
            <pc:sldMk cId="3699864275" sldId="265"/>
            <ac:spMk id="2" creationId="{A7A8F154-0308-65A5-AC0D-F94E4B9001CE}"/>
          </ac:spMkLst>
        </pc:spChg>
        <pc:spChg chg="mod">
          <ac:chgData name="Галимянов Анис Фуатович" userId="d4674a2b-0c8a-4870-a1ba-6c58591a5b44" providerId="ADAL" clId="{8025F53F-B5B6-4502-8753-74A47C837EB1}" dt="2022-09-20T06:30:53.943" v="105" actId="27636"/>
          <ac:spMkLst>
            <pc:docMk/>
            <pc:sldMk cId="3699864275" sldId="265"/>
            <ac:spMk id="3" creationId="{41FC84F0-687A-B383-B39C-295B40A7BA1C}"/>
          </ac:spMkLst>
        </pc:spChg>
      </pc:sldChg>
      <pc:sldChg chg="modSp new mod">
        <pc:chgData name="Галимянов Анис Фуатович" userId="d4674a2b-0c8a-4870-a1ba-6c58591a5b44" providerId="ADAL" clId="{8025F53F-B5B6-4502-8753-74A47C837EB1}" dt="2022-09-20T06:31:46.199" v="119" actId="20577"/>
        <pc:sldMkLst>
          <pc:docMk/>
          <pc:sldMk cId="217888177" sldId="266"/>
        </pc:sldMkLst>
        <pc:spChg chg="mod">
          <ac:chgData name="Галимянов Анис Фуатович" userId="d4674a2b-0c8a-4870-a1ba-6c58591a5b44" providerId="ADAL" clId="{8025F53F-B5B6-4502-8753-74A47C837EB1}" dt="2022-09-20T06:31:09.619" v="108" actId="27636"/>
          <ac:spMkLst>
            <pc:docMk/>
            <pc:sldMk cId="217888177" sldId="266"/>
            <ac:spMk id="2" creationId="{6760134C-E274-1326-3FD5-7416F5263B6D}"/>
          </ac:spMkLst>
        </pc:spChg>
        <pc:spChg chg="mod">
          <ac:chgData name="Галимянов Анис Фуатович" userId="d4674a2b-0c8a-4870-a1ba-6c58591a5b44" providerId="ADAL" clId="{8025F53F-B5B6-4502-8753-74A47C837EB1}" dt="2022-09-20T06:31:46.199" v="119" actId="20577"/>
          <ac:spMkLst>
            <pc:docMk/>
            <pc:sldMk cId="217888177" sldId="266"/>
            <ac:spMk id="3" creationId="{0DD59B08-94A7-6532-8620-AB97282257A4}"/>
          </ac:spMkLst>
        </pc:spChg>
      </pc:sldChg>
      <pc:sldChg chg="modSp new mod">
        <pc:chgData name="Галимянов Анис Фуатович" userId="d4674a2b-0c8a-4870-a1ba-6c58591a5b44" providerId="ADAL" clId="{8025F53F-B5B6-4502-8753-74A47C837EB1}" dt="2022-09-20T06:32:24.386" v="125" actId="12"/>
        <pc:sldMkLst>
          <pc:docMk/>
          <pc:sldMk cId="3069100325" sldId="267"/>
        </pc:sldMkLst>
        <pc:spChg chg="mod">
          <ac:chgData name="Галимянов Анис Фуатович" userId="d4674a2b-0c8a-4870-a1ba-6c58591a5b44" providerId="ADAL" clId="{8025F53F-B5B6-4502-8753-74A47C837EB1}" dt="2022-09-20T06:32:16.146" v="122" actId="27636"/>
          <ac:spMkLst>
            <pc:docMk/>
            <pc:sldMk cId="3069100325" sldId="267"/>
            <ac:spMk id="2" creationId="{78C0EA10-CE5A-3B56-6422-3D1B0380BCEA}"/>
          </ac:spMkLst>
        </pc:spChg>
        <pc:spChg chg="mod">
          <ac:chgData name="Галимянов Анис Фуатович" userId="d4674a2b-0c8a-4870-a1ba-6c58591a5b44" providerId="ADAL" clId="{8025F53F-B5B6-4502-8753-74A47C837EB1}" dt="2022-09-20T06:32:24.386" v="125" actId="12"/>
          <ac:spMkLst>
            <pc:docMk/>
            <pc:sldMk cId="3069100325" sldId="267"/>
            <ac:spMk id="3" creationId="{E85290C6-248D-D82E-CEE0-4E9DF0D43DC9}"/>
          </ac:spMkLst>
        </pc:spChg>
      </pc:sldChg>
      <pc:sldChg chg="modSp new mod">
        <pc:chgData name="Галимянов Анис Фуатович" userId="d4674a2b-0c8a-4870-a1ba-6c58591a5b44" providerId="ADAL" clId="{8025F53F-B5B6-4502-8753-74A47C837EB1}" dt="2022-09-20T06:33:11.862" v="134" actId="27636"/>
        <pc:sldMkLst>
          <pc:docMk/>
          <pc:sldMk cId="489753786" sldId="268"/>
        </pc:sldMkLst>
        <pc:spChg chg="mod">
          <ac:chgData name="Галимянов Анис Фуатович" userId="d4674a2b-0c8a-4870-a1ba-6c58591a5b44" providerId="ADAL" clId="{8025F53F-B5B6-4502-8753-74A47C837EB1}" dt="2022-09-20T06:32:43.821" v="129" actId="27636"/>
          <ac:spMkLst>
            <pc:docMk/>
            <pc:sldMk cId="489753786" sldId="268"/>
            <ac:spMk id="2" creationId="{5111A715-4BD8-7748-509C-BE2DC6F9C199}"/>
          </ac:spMkLst>
        </pc:spChg>
        <pc:spChg chg="mod">
          <ac:chgData name="Галимянов Анис Фуатович" userId="d4674a2b-0c8a-4870-a1ba-6c58591a5b44" providerId="ADAL" clId="{8025F53F-B5B6-4502-8753-74A47C837EB1}" dt="2022-09-20T06:33:11.862" v="134" actId="27636"/>
          <ac:spMkLst>
            <pc:docMk/>
            <pc:sldMk cId="489753786" sldId="268"/>
            <ac:spMk id="3" creationId="{F38FD808-A6E5-8424-ED7E-A01404C4A0CA}"/>
          </ac:spMkLst>
        </pc:spChg>
      </pc:sldChg>
      <pc:sldChg chg="modSp new mod">
        <pc:chgData name="Галимянов Анис Фуатович" userId="d4674a2b-0c8a-4870-a1ba-6c58591a5b44" providerId="ADAL" clId="{8025F53F-B5B6-4502-8753-74A47C837EB1}" dt="2022-09-20T06:46:08.896" v="140" actId="12"/>
        <pc:sldMkLst>
          <pc:docMk/>
          <pc:sldMk cId="4240658562" sldId="269"/>
        </pc:sldMkLst>
        <pc:spChg chg="mod">
          <ac:chgData name="Галимянов Анис Фуатович" userId="d4674a2b-0c8a-4870-a1ba-6c58591a5b44" providerId="ADAL" clId="{8025F53F-B5B6-4502-8753-74A47C837EB1}" dt="2022-09-20T06:45:37.625" v="137" actId="27636"/>
          <ac:spMkLst>
            <pc:docMk/>
            <pc:sldMk cId="4240658562" sldId="269"/>
            <ac:spMk id="2" creationId="{B3EB9127-23ED-4513-862E-1C5842C80210}"/>
          </ac:spMkLst>
        </pc:spChg>
        <pc:spChg chg="mod">
          <ac:chgData name="Галимянов Анис Фуатович" userId="d4674a2b-0c8a-4870-a1ba-6c58591a5b44" providerId="ADAL" clId="{8025F53F-B5B6-4502-8753-74A47C837EB1}" dt="2022-09-20T06:46:08.896" v="140" actId="12"/>
          <ac:spMkLst>
            <pc:docMk/>
            <pc:sldMk cId="4240658562" sldId="269"/>
            <ac:spMk id="3" creationId="{0960B3DE-6145-F01D-4EF8-7B5A2498DBB3}"/>
          </ac:spMkLst>
        </pc:spChg>
      </pc:sldChg>
      <pc:sldChg chg="modSp new mod">
        <pc:chgData name="Галимянов Анис Фуатович" userId="d4674a2b-0c8a-4870-a1ba-6c58591a5b44" providerId="ADAL" clId="{8025F53F-B5B6-4502-8753-74A47C837EB1}" dt="2022-09-20T06:47:07.292" v="146" actId="12"/>
        <pc:sldMkLst>
          <pc:docMk/>
          <pc:sldMk cId="3883941535" sldId="270"/>
        </pc:sldMkLst>
        <pc:spChg chg="mod">
          <ac:chgData name="Галимянов Анис Фуатович" userId="d4674a2b-0c8a-4870-a1ba-6c58591a5b44" providerId="ADAL" clId="{8025F53F-B5B6-4502-8753-74A47C837EB1}" dt="2022-09-20T06:46:39.987" v="143" actId="27636"/>
          <ac:spMkLst>
            <pc:docMk/>
            <pc:sldMk cId="3883941535" sldId="270"/>
            <ac:spMk id="2" creationId="{14C98D8F-6F89-A0AB-147A-09EB9B8CFCB6}"/>
          </ac:spMkLst>
        </pc:spChg>
        <pc:spChg chg="mod">
          <ac:chgData name="Галимянов Анис Фуатович" userId="d4674a2b-0c8a-4870-a1ba-6c58591a5b44" providerId="ADAL" clId="{8025F53F-B5B6-4502-8753-74A47C837EB1}" dt="2022-09-20T06:47:07.292" v="146" actId="12"/>
          <ac:spMkLst>
            <pc:docMk/>
            <pc:sldMk cId="3883941535" sldId="270"/>
            <ac:spMk id="3" creationId="{964FAC72-009A-6AE1-8528-0D5702F39E71}"/>
          </ac:spMkLst>
        </pc:spChg>
      </pc:sldChg>
      <pc:sldChg chg="modSp new mod">
        <pc:chgData name="Галимянов Анис Фуатович" userId="d4674a2b-0c8a-4870-a1ba-6c58591a5b44" providerId="ADAL" clId="{8025F53F-B5B6-4502-8753-74A47C837EB1}" dt="2022-09-20T06:48:14.072" v="155"/>
        <pc:sldMkLst>
          <pc:docMk/>
          <pc:sldMk cId="1210558119" sldId="271"/>
        </pc:sldMkLst>
        <pc:spChg chg="mod">
          <ac:chgData name="Галимянов Анис Фуатович" userId="d4674a2b-0c8a-4870-a1ba-6c58591a5b44" providerId="ADAL" clId="{8025F53F-B5B6-4502-8753-74A47C837EB1}" dt="2022-09-20T06:47:23.247" v="149" actId="27636"/>
          <ac:spMkLst>
            <pc:docMk/>
            <pc:sldMk cId="1210558119" sldId="271"/>
            <ac:spMk id="2" creationId="{CB900950-8CFF-7726-8855-D13AC450C278}"/>
          </ac:spMkLst>
        </pc:spChg>
        <pc:spChg chg="mod">
          <ac:chgData name="Галимянов Анис Фуатович" userId="d4674a2b-0c8a-4870-a1ba-6c58591a5b44" providerId="ADAL" clId="{8025F53F-B5B6-4502-8753-74A47C837EB1}" dt="2022-09-20T06:48:14.072" v="155"/>
          <ac:spMkLst>
            <pc:docMk/>
            <pc:sldMk cId="1210558119" sldId="271"/>
            <ac:spMk id="3" creationId="{D82E326F-6448-F77E-A47D-EF2E44ED0398}"/>
          </ac:spMkLst>
        </pc:spChg>
      </pc:sldChg>
      <pc:sldChg chg="modSp new mod">
        <pc:chgData name="Галимянов Анис Фуатович" userId="d4674a2b-0c8a-4870-a1ba-6c58591a5b44" providerId="ADAL" clId="{8025F53F-B5B6-4502-8753-74A47C837EB1}" dt="2022-09-20T06:49:53.651" v="161" actId="12"/>
        <pc:sldMkLst>
          <pc:docMk/>
          <pc:sldMk cId="2664259697" sldId="272"/>
        </pc:sldMkLst>
        <pc:spChg chg="mod">
          <ac:chgData name="Галимянов Анис Фуатович" userId="d4674a2b-0c8a-4870-a1ba-6c58591a5b44" providerId="ADAL" clId="{8025F53F-B5B6-4502-8753-74A47C837EB1}" dt="2022-09-20T06:48:30.261" v="158" actId="27636"/>
          <ac:spMkLst>
            <pc:docMk/>
            <pc:sldMk cId="2664259697" sldId="272"/>
            <ac:spMk id="2" creationId="{2F17CB19-3B19-4A27-B440-AAE0AE3DD4ED}"/>
          </ac:spMkLst>
        </pc:spChg>
        <pc:spChg chg="mod">
          <ac:chgData name="Галимянов Анис Фуатович" userId="d4674a2b-0c8a-4870-a1ba-6c58591a5b44" providerId="ADAL" clId="{8025F53F-B5B6-4502-8753-74A47C837EB1}" dt="2022-09-20T06:49:53.651" v="161" actId="12"/>
          <ac:spMkLst>
            <pc:docMk/>
            <pc:sldMk cId="2664259697" sldId="272"/>
            <ac:spMk id="3" creationId="{360E1333-AC82-C0FA-8807-9E320186B546}"/>
          </ac:spMkLst>
        </pc:spChg>
      </pc:sldChg>
      <pc:sldChg chg="modSp new mod">
        <pc:chgData name="Галимянов Анис Фуатович" userId="d4674a2b-0c8a-4870-a1ba-6c58591a5b44" providerId="ADAL" clId="{8025F53F-B5B6-4502-8753-74A47C837EB1}" dt="2022-09-20T06:50:38.643" v="167" actId="12"/>
        <pc:sldMkLst>
          <pc:docMk/>
          <pc:sldMk cId="646540819" sldId="273"/>
        </pc:sldMkLst>
        <pc:spChg chg="mod">
          <ac:chgData name="Галимянов Анис Фуатович" userId="d4674a2b-0c8a-4870-a1ba-6c58591a5b44" providerId="ADAL" clId="{8025F53F-B5B6-4502-8753-74A47C837EB1}" dt="2022-09-20T06:50:14.391" v="164" actId="27636"/>
          <ac:spMkLst>
            <pc:docMk/>
            <pc:sldMk cId="646540819" sldId="273"/>
            <ac:spMk id="2" creationId="{B6DC036F-37A4-0136-447E-B5C14856D3C7}"/>
          </ac:spMkLst>
        </pc:spChg>
        <pc:spChg chg="mod">
          <ac:chgData name="Галимянов Анис Фуатович" userId="d4674a2b-0c8a-4870-a1ba-6c58591a5b44" providerId="ADAL" clId="{8025F53F-B5B6-4502-8753-74A47C837EB1}" dt="2022-09-20T06:50:38.643" v="167" actId="12"/>
          <ac:spMkLst>
            <pc:docMk/>
            <pc:sldMk cId="646540819" sldId="273"/>
            <ac:spMk id="3" creationId="{946CA3B0-A223-6030-5C41-FFC193050872}"/>
          </ac:spMkLst>
        </pc:spChg>
      </pc:sldChg>
      <pc:sldChg chg="modSp new mod">
        <pc:chgData name="Галимянов Анис Фуатович" userId="d4674a2b-0c8a-4870-a1ba-6c58591a5b44" providerId="ADAL" clId="{8025F53F-B5B6-4502-8753-74A47C837EB1}" dt="2022-09-20T06:51:33.995" v="173" actId="12"/>
        <pc:sldMkLst>
          <pc:docMk/>
          <pc:sldMk cId="1031293561" sldId="274"/>
        </pc:sldMkLst>
        <pc:spChg chg="mod">
          <ac:chgData name="Галимянов Анис Фуатович" userId="d4674a2b-0c8a-4870-a1ba-6c58591a5b44" providerId="ADAL" clId="{8025F53F-B5B6-4502-8753-74A47C837EB1}" dt="2022-09-20T06:50:57.826" v="170" actId="27636"/>
          <ac:spMkLst>
            <pc:docMk/>
            <pc:sldMk cId="1031293561" sldId="274"/>
            <ac:spMk id="2" creationId="{DA3BFEBC-2D37-2906-A27B-D1E74006D693}"/>
          </ac:spMkLst>
        </pc:spChg>
        <pc:spChg chg="mod">
          <ac:chgData name="Галимянов Анис Фуатович" userId="d4674a2b-0c8a-4870-a1ba-6c58591a5b44" providerId="ADAL" clId="{8025F53F-B5B6-4502-8753-74A47C837EB1}" dt="2022-09-20T06:51:33.995" v="173" actId="12"/>
          <ac:spMkLst>
            <pc:docMk/>
            <pc:sldMk cId="1031293561" sldId="274"/>
            <ac:spMk id="3" creationId="{247C60DE-119E-BCF3-2A68-433D92AA8C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596A10-884D-DF3A-0F1E-C146C1D7582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342C306-E0B1-212F-E167-AE2AFE9AC8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1100128-F1FC-5BFA-0D13-91EDD93DA95A}"/>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78576D72-0D9D-ACFE-400C-D1EAFE53401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D943D96-10CA-CA5F-29AD-F1BB981F9F0C}"/>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71116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380FD8-1E46-8100-2C81-76C9B2E868C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5199AF6-476C-3964-4B88-1C978D36111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266E736-9F79-9564-20B4-5BE2138F7E24}"/>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8346181E-01E2-90BF-0C4C-2D8373E66D1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DC6750-4EF0-EF1E-D7DB-46A6EBFB5249}"/>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3569723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A91E6B-6D8D-4C57-E552-59B9E980E19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3A9FD5D-9383-85D3-05A0-1222BF879C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7ABD6CF-31E5-672E-20FB-DFE663FF47B5}"/>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79DCEB8E-52CC-3B21-917B-12D34871C49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29F360-DA81-54AD-06FB-23CC791EB4CA}"/>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3742239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977300-4771-9313-E574-9DAE19AF23C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321C6C6-0354-AB52-901D-FD02E7207DE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5951DBD-3B87-8F96-31EA-E39937050A3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463290B-0C1A-7E3A-E7C9-6E5D5083D77B}"/>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6" name="Нижний колонтитул 5">
            <a:extLst>
              <a:ext uri="{FF2B5EF4-FFF2-40B4-BE49-F238E27FC236}">
                <a16:creationId xmlns:a16="http://schemas.microsoft.com/office/drawing/2014/main" id="{92CAB888-073F-5372-8D7F-9CA0792DCF2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05DDFFB-50E8-C760-F2C1-7237D84BD674}"/>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4112516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CD6087-85FF-C75E-541C-F0D40D65239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68AC87C6-831B-77CB-DBBA-A8A466F6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B467AC0-3ACF-2863-0583-88A90B2EDE3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20E9EDA-339C-62B8-923A-611977DFEA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FC545DD-D7AF-C44B-2FAE-9F52562303F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6598008-9A57-0D33-70DF-4F2126D52415}"/>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8" name="Нижний колонтитул 7">
            <a:extLst>
              <a:ext uri="{FF2B5EF4-FFF2-40B4-BE49-F238E27FC236}">
                <a16:creationId xmlns:a16="http://schemas.microsoft.com/office/drawing/2014/main" id="{6ED2F245-7390-D02D-465E-4F9E5172FAF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4A0ECEF-307F-7F96-AA55-576E7D17098B}"/>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1905731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A8F175-639D-A160-CEB8-7CB4B243A94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D0AB447-F629-439C-2597-37AD9F04A442}"/>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4" name="Нижний колонтитул 3">
            <a:extLst>
              <a:ext uri="{FF2B5EF4-FFF2-40B4-BE49-F238E27FC236}">
                <a16:creationId xmlns:a16="http://schemas.microsoft.com/office/drawing/2014/main" id="{F0EA9D35-CE9D-889D-5700-D536E2F6553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D811427-F63F-46BD-2BBD-A9BB1B516AE1}"/>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680716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42015C5-4299-F76F-919C-4A1800B501EF}"/>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3" name="Нижний колонтитул 2">
            <a:extLst>
              <a:ext uri="{FF2B5EF4-FFF2-40B4-BE49-F238E27FC236}">
                <a16:creationId xmlns:a16="http://schemas.microsoft.com/office/drawing/2014/main" id="{FE2D916D-7A9A-6428-B3A5-7F858DE155BE}"/>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225B2BEC-B8FC-0B6E-7665-48BDE7A85FEE}"/>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494300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B7171F-D5C4-BAA5-A161-BB19C90DD90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8B0BCEB-C9F7-3F01-0A49-4D247A9436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2F93C364-8438-82CB-230A-935C097465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9462BFF-269B-189A-4E6A-5CD4B662C54A}"/>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6" name="Нижний колонтитул 5">
            <a:extLst>
              <a:ext uri="{FF2B5EF4-FFF2-40B4-BE49-F238E27FC236}">
                <a16:creationId xmlns:a16="http://schemas.microsoft.com/office/drawing/2014/main" id="{33936673-0706-D0C6-1B9F-3617B7DEAA4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24EF542-0DB8-82BA-CD93-71A2F82DA344}"/>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91830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80988-D2B6-1D3B-BD7E-34820A356AD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A8242E2-663E-B578-9B43-4B7F29721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2F5BBE8-19E4-274F-555D-17BEB39980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EBEFE99-8CE9-5670-5EA6-FC90FFB53392}"/>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6" name="Нижний колонтитул 5">
            <a:extLst>
              <a:ext uri="{FF2B5EF4-FFF2-40B4-BE49-F238E27FC236}">
                <a16:creationId xmlns:a16="http://schemas.microsoft.com/office/drawing/2014/main" id="{6B179BFD-F61A-E96F-C331-5889E0D1E3D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BA08861-B0AA-ADDF-2DC7-1CFC12680F7C}"/>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1049404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66F8C-5F04-3CEF-4E84-5374E8C58042}"/>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84002B6-6B4C-4C4C-2439-C934C0A337B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7F42B46-C890-7A4C-09AA-4D272C8664FE}"/>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400E6DA5-E907-8432-FF90-68662E7C697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A3BBFAD-ACDD-7C59-275E-116AC2FE5BA8}"/>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242267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F88D40F-6C12-4C1F-3D86-36EA309A879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682A9D8-4FCA-9C1F-0621-0EFCB00E1CE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C193EC5-5761-9E6C-4CC3-673370CB9027}"/>
              </a:ext>
            </a:extLst>
          </p:cNvPr>
          <p:cNvSpPr>
            <a:spLocks noGrp="1"/>
          </p:cNvSpPr>
          <p:nvPr>
            <p:ph type="dt" sz="half" idx="10"/>
          </p:nvPr>
        </p:nvSpPr>
        <p:spPr/>
        <p:txBody>
          <a:bodyPr/>
          <a:lstStyle/>
          <a:p>
            <a:fld id="{1518AF96-FF8F-456C-8794-5B06D5285B3A}"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0C440032-5670-4F92-92EC-F4E37752524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BBA8DC4-D42D-F103-7C7C-BE29E5933512}"/>
              </a:ext>
            </a:extLst>
          </p:cNvPr>
          <p:cNvSpPr>
            <a:spLocks noGrp="1"/>
          </p:cNvSpPr>
          <p:nvPr>
            <p:ph type="sldNum" sz="quarter" idx="12"/>
          </p:nvPr>
        </p:nvSpPr>
        <p:spPr/>
        <p:txBody>
          <a:bodyPr/>
          <a:lstStyle/>
          <a:p>
            <a:fld id="{AD40028E-2130-4FAD-859A-9A7389CA265B}" type="slidenum">
              <a:rPr lang="ru-RU" smtClean="0"/>
              <a:t>‹#›</a:t>
            </a:fld>
            <a:endParaRPr lang="ru-RU"/>
          </a:p>
        </p:txBody>
      </p:sp>
    </p:spTree>
    <p:extLst>
      <p:ext uri="{BB962C8B-B14F-4D97-AF65-F5344CB8AC3E}">
        <p14:creationId xmlns:p14="http://schemas.microsoft.com/office/powerpoint/2010/main" val="1844776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1BD85D-87AE-2F58-34A8-2FDE44CE2C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44CA688-900D-D8DC-EB61-5182607A52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6468A2F-E93A-A5AF-A37B-4C37C24CC8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18AF96-FF8F-456C-8794-5B06D5285B3A}" type="datetimeFigureOut">
              <a:rPr lang="ru-RU" smtClean="0"/>
              <a:t>20.09.2022</a:t>
            </a:fld>
            <a:endParaRPr lang="ru-RU"/>
          </a:p>
        </p:txBody>
      </p:sp>
      <p:sp>
        <p:nvSpPr>
          <p:cNvPr id="5" name="Нижний колонтитул 4">
            <a:extLst>
              <a:ext uri="{FF2B5EF4-FFF2-40B4-BE49-F238E27FC236}">
                <a16:creationId xmlns:a16="http://schemas.microsoft.com/office/drawing/2014/main" id="{8B9B74A0-B0F0-D3B0-505B-88F11132A9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B350647D-310B-BB0C-BB45-1C5CE43446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0028E-2130-4FAD-859A-9A7389CA265B}" type="slidenum">
              <a:rPr lang="ru-RU" smtClean="0"/>
              <a:t>‹#›</a:t>
            </a:fld>
            <a:endParaRPr lang="ru-RU"/>
          </a:p>
        </p:txBody>
      </p:sp>
    </p:spTree>
    <p:extLst>
      <p:ext uri="{BB962C8B-B14F-4D97-AF65-F5344CB8AC3E}">
        <p14:creationId xmlns:p14="http://schemas.microsoft.com/office/powerpoint/2010/main" val="3829196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340036E-9919-5EEA-3FBA-D763A2E87F78}"/>
              </a:ext>
            </a:extLst>
          </p:cNvPr>
          <p:cNvSpPr>
            <a:spLocks noGrp="1"/>
          </p:cNvSpPr>
          <p:nvPr>
            <p:ph type="ctrTitle"/>
          </p:nvPr>
        </p:nvSpPr>
        <p:spPr/>
        <p:txBody>
          <a:bodyPr/>
          <a:lstStyle/>
          <a:p>
            <a:r>
              <a:rPr lang="ru-RU"/>
              <a:t>Кодирование звуковой информации</a:t>
            </a:r>
          </a:p>
        </p:txBody>
      </p:sp>
      <p:sp>
        <p:nvSpPr>
          <p:cNvPr id="3" name="Подзаголовок 2">
            <a:extLst>
              <a:ext uri="{FF2B5EF4-FFF2-40B4-BE49-F238E27FC236}">
                <a16:creationId xmlns:a16="http://schemas.microsoft.com/office/drawing/2014/main" id="{744DE409-61B5-C1BC-CCC8-141E0E9EA4EC}"/>
              </a:ext>
            </a:extLst>
          </p:cNvPr>
          <p:cNvSpPr>
            <a:spLocks noGrp="1"/>
          </p:cNvSpPr>
          <p:nvPr>
            <p:ph type="subTitle" idx="1"/>
          </p:nvPr>
        </p:nvSpPr>
        <p:spPr/>
        <p:txBody>
          <a:bodyPr/>
          <a:lstStyle/>
          <a:p>
            <a:endParaRPr lang="ru-RU"/>
          </a:p>
        </p:txBody>
      </p:sp>
    </p:spTree>
    <p:extLst>
      <p:ext uri="{BB962C8B-B14F-4D97-AF65-F5344CB8AC3E}">
        <p14:creationId xmlns:p14="http://schemas.microsoft.com/office/powerpoint/2010/main" val="314043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479D2C-64BD-F311-EEFF-E6EEC9E2A7F9}"/>
              </a:ext>
            </a:extLst>
          </p:cNvPr>
          <p:cNvSpPr>
            <a:spLocks noGrp="1"/>
          </p:cNvSpPr>
          <p:nvPr>
            <p:ph type="title"/>
          </p:nvPr>
        </p:nvSpPr>
        <p:spPr>
          <a:xfrm>
            <a:off x="838200" y="365126"/>
            <a:ext cx="10515600" cy="59748"/>
          </a:xfrm>
        </p:spPr>
        <p:txBody>
          <a:bodyPr>
            <a:normAutofit fontScale="90000"/>
          </a:bodyPr>
          <a:lstStyle/>
          <a:p>
            <a:endParaRPr lang="ru-RU"/>
          </a:p>
        </p:txBody>
      </p:sp>
      <p:sp>
        <p:nvSpPr>
          <p:cNvPr id="3" name="Объект 2">
            <a:extLst>
              <a:ext uri="{FF2B5EF4-FFF2-40B4-BE49-F238E27FC236}">
                <a16:creationId xmlns:a16="http://schemas.microsoft.com/office/drawing/2014/main" id="{1E53614E-81AB-C0BE-465A-1E0E64A8AE05}"/>
              </a:ext>
            </a:extLst>
          </p:cNvPr>
          <p:cNvSpPr>
            <a:spLocks noGrp="1"/>
          </p:cNvSpPr>
          <p:nvPr>
            <p:ph idx="1"/>
          </p:nvPr>
        </p:nvSpPr>
        <p:spPr>
          <a:xfrm>
            <a:off x="838200" y="484622"/>
            <a:ext cx="10515600" cy="5692341"/>
          </a:xfrm>
        </p:spPr>
        <p:txBody>
          <a:bodyPr/>
          <a:lstStyle/>
          <a:p>
            <a:pPr marL="0" indent="0">
              <a:buNone/>
            </a:pPr>
            <a:r>
              <a:rPr lang="ru-RU"/>
              <a:t>Мир наполнен самыми разнообразными звуками: тиканье часов и гул моторов, завывание ветра и шелест листьев, пение птиц и голоса людей. О том, как рождаются звуки, и что они собой представляют, люди начали догадываться очень давно. Еще древнегреческий философ и ученый - энциклопедист Аристотель, исходя из наблюдений, объяснял природу звука, полагая, что звучащее тело создает попеременное сжатие и разрежение воздуха. Так, колеблющаяся струна то разряжает, то уплотняет воздух, а из-за упругости воздуха эти чередующиеся воздействия передаются дальше в пространство - от слоя к слою, возникают упругие волны. Достигая нашего уха, они воздействуют на барабанные перепонки и вызывают ощущение звука.</a:t>
            </a:r>
          </a:p>
        </p:txBody>
      </p:sp>
    </p:spTree>
    <p:extLst>
      <p:ext uri="{BB962C8B-B14F-4D97-AF65-F5344CB8AC3E}">
        <p14:creationId xmlns:p14="http://schemas.microsoft.com/office/powerpoint/2010/main" val="105681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76BE8B-4CBF-97CE-ABBF-058E3A568B4E}"/>
              </a:ext>
            </a:extLst>
          </p:cNvPr>
          <p:cNvSpPr>
            <a:spLocks noGrp="1"/>
          </p:cNvSpPr>
          <p:nvPr>
            <p:ph type="title"/>
          </p:nvPr>
        </p:nvSpPr>
        <p:spPr>
          <a:xfrm>
            <a:off x="838200" y="365125"/>
            <a:ext cx="10515600" cy="87457"/>
          </a:xfrm>
        </p:spPr>
        <p:txBody>
          <a:bodyPr>
            <a:normAutofit fontScale="90000"/>
          </a:bodyPr>
          <a:lstStyle/>
          <a:p>
            <a:endParaRPr lang="ru-RU"/>
          </a:p>
        </p:txBody>
      </p:sp>
      <p:sp>
        <p:nvSpPr>
          <p:cNvPr id="3" name="Объект 2">
            <a:extLst>
              <a:ext uri="{FF2B5EF4-FFF2-40B4-BE49-F238E27FC236}">
                <a16:creationId xmlns:a16="http://schemas.microsoft.com/office/drawing/2014/main" id="{F32168CB-4995-BEF7-1B25-9DCEBED16D51}"/>
              </a:ext>
            </a:extLst>
          </p:cNvPr>
          <p:cNvSpPr>
            <a:spLocks noGrp="1"/>
          </p:cNvSpPr>
          <p:nvPr>
            <p:ph idx="1"/>
          </p:nvPr>
        </p:nvSpPr>
        <p:spPr>
          <a:xfrm>
            <a:off x="838200" y="526473"/>
            <a:ext cx="10515600" cy="5650490"/>
          </a:xfrm>
        </p:spPr>
        <p:txBody>
          <a:bodyPr>
            <a:normAutofit lnSpcReduction="10000"/>
          </a:bodyPr>
          <a:lstStyle/>
          <a:p>
            <a:pPr marL="0" indent="0">
              <a:buNone/>
            </a:pPr>
            <a:r>
              <a:rPr lang="ru-RU"/>
              <a:t>На слух человек воспринимает упругие волны, имеющие частоту где-то в пределах от 16 Гц до 20 кГц (1 Гц - 1 колебание в секунду). В соответствии с этим упругие волны в любой среде, частоты которых лежат в указанных пределах, называют звуковыми волнами или просто звуком. В учении о звуке важны такие понятия как тон и тембр звука. Всякий реальный звук, будь то игра музыкальных инструментов или голос человека, - это своеобразная смесь многих гармонических колебаний с определенным набором частот.</a:t>
            </a:r>
          </a:p>
          <a:p>
            <a:pPr marL="0" indent="0">
              <a:buNone/>
            </a:pPr>
            <a:r>
              <a:rPr lang="ru-RU"/>
              <a:t>Колебание, которое имеет наиболее низкую частоту, называют основным тоном, другие -обертонами.</a:t>
            </a:r>
          </a:p>
          <a:p>
            <a:pPr marL="0" indent="0">
              <a:buNone/>
            </a:pPr>
            <a:r>
              <a:rPr lang="ru-RU"/>
              <a:t>Тембр - разное количество обертонов, присущих тому или иному звуку, которое придает ему особую окраску. Именно по тембру мы легко можем отличить звуки рояля и скрипки, гитары и флейты, узнать голос знакомого человека.</a:t>
            </a:r>
          </a:p>
          <a:p>
            <a:endParaRPr lang="ru-RU"/>
          </a:p>
        </p:txBody>
      </p:sp>
    </p:spTree>
    <p:extLst>
      <p:ext uri="{BB962C8B-B14F-4D97-AF65-F5344CB8AC3E}">
        <p14:creationId xmlns:p14="http://schemas.microsoft.com/office/powerpoint/2010/main" val="2485062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8B9CE9-1ACF-6FF3-9CFB-1202113D57EC}"/>
              </a:ext>
            </a:extLst>
          </p:cNvPr>
          <p:cNvSpPr>
            <a:spLocks noGrp="1"/>
          </p:cNvSpPr>
          <p:nvPr>
            <p:ph type="title"/>
          </p:nvPr>
        </p:nvSpPr>
        <p:spPr>
          <a:xfrm>
            <a:off x="838200" y="365126"/>
            <a:ext cx="10515600" cy="68984"/>
          </a:xfrm>
        </p:spPr>
        <p:txBody>
          <a:bodyPr>
            <a:normAutofit fontScale="90000"/>
          </a:bodyPr>
          <a:lstStyle/>
          <a:p>
            <a:endParaRPr lang="ru-RU"/>
          </a:p>
        </p:txBody>
      </p:sp>
      <p:sp>
        <p:nvSpPr>
          <p:cNvPr id="3" name="Объект 2">
            <a:extLst>
              <a:ext uri="{FF2B5EF4-FFF2-40B4-BE49-F238E27FC236}">
                <a16:creationId xmlns:a16="http://schemas.microsoft.com/office/drawing/2014/main" id="{2A8E70AA-A217-5284-0FBA-7A1649A1EA3B}"/>
              </a:ext>
            </a:extLst>
          </p:cNvPr>
          <p:cNvSpPr>
            <a:spLocks noGrp="1"/>
          </p:cNvSpPr>
          <p:nvPr>
            <p:ph idx="1"/>
          </p:nvPr>
        </p:nvSpPr>
        <p:spPr>
          <a:xfrm>
            <a:off x="838200" y="517236"/>
            <a:ext cx="10515600" cy="5659727"/>
          </a:xfrm>
        </p:spPr>
        <p:txBody>
          <a:bodyPr/>
          <a:lstStyle/>
          <a:p>
            <a:pPr marL="0" indent="0">
              <a:buNone/>
            </a:pPr>
            <a:r>
              <a:rPr lang="ru-RU"/>
              <a:t>Музыкальный звук можно характеризовать тремя качествами:</a:t>
            </a:r>
          </a:p>
          <a:p>
            <a:pPr marL="0" indent="0">
              <a:buNone/>
            </a:pPr>
            <a:r>
              <a:rPr lang="en-US"/>
              <a:t> - </a:t>
            </a:r>
            <a:r>
              <a:rPr lang="ru-RU"/>
              <a:t>тембром, т. е. окраской звука, которая зависит от формы колебаний;</a:t>
            </a:r>
          </a:p>
          <a:p>
            <a:pPr marL="0" indent="0">
              <a:buNone/>
            </a:pPr>
            <a:r>
              <a:rPr lang="en-US"/>
              <a:t> - </a:t>
            </a:r>
            <a:r>
              <a:rPr lang="ru-RU"/>
              <a:t>высотой, определяющейся числом колебаний в секунду (частотой);</a:t>
            </a:r>
          </a:p>
          <a:p>
            <a:pPr marL="0" indent="0">
              <a:buNone/>
            </a:pPr>
            <a:r>
              <a:rPr lang="en-US"/>
              <a:t> - </a:t>
            </a:r>
            <a:r>
              <a:rPr lang="ru-RU"/>
              <a:t>громкостью, зависящей от интенсивности (амплитуды) колебаний.</a:t>
            </a:r>
          </a:p>
          <a:p>
            <a:endParaRPr lang="ru-RU"/>
          </a:p>
        </p:txBody>
      </p:sp>
    </p:spTree>
    <p:extLst>
      <p:ext uri="{BB962C8B-B14F-4D97-AF65-F5344CB8AC3E}">
        <p14:creationId xmlns:p14="http://schemas.microsoft.com/office/powerpoint/2010/main" val="1364891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9902FF-EE64-AE24-AF6F-5E3B552DD9D9}"/>
              </a:ext>
            </a:extLst>
          </p:cNvPr>
          <p:cNvSpPr>
            <a:spLocks noGrp="1"/>
          </p:cNvSpPr>
          <p:nvPr>
            <p:ph type="title"/>
          </p:nvPr>
        </p:nvSpPr>
        <p:spPr>
          <a:xfrm>
            <a:off x="838200" y="365126"/>
            <a:ext cx="10515600" cy="68984"/>
          </a:xfrm>
        </p:spPr>
        <p:txBody>
          <a:bodyPr>
            <a:normAutofit fontScale="90000"/>
          </a:bodyPr>
          <a:lstStyle/>
          <a:p>
            <a:endParaRPr lang="ru-RU"/>
          </a:p>
        </p:txBody>
      </p:sp>
      <p:sp>
        <p:nvSpPr>
          <p:cNvPr id="3" name="Объект 2">
            <a:extLst>
              <a:ext uri="{FF2B5EF4-FFF2-40B4-BE49-F238E27FC236}">
                <a16:creationId xmlns:a16="http://schemas.microsoft.com/office/drawing/2014/main" id="{56AC8E2B-F5A0-A9A5-EEB6-EE7681364B82}"/>
              </a:ext>
            </a:extLst>
          </p:cNvPr>
          <p:cNvSpPr>
            <a:spLocks noGrp="1"/>
          </p:cNvSpPr>
          <p:nvPr>
            <p:ph idx="1"/>
          </p:nvPr>
        </p:nvSpPr>
        <p:spPr>
          <a:xfrm>
            <a:off x="838200" y="517236"/>
            <a:ext cx="10515600" cy="5659727"/>
          </a:xfrm>
        </p:spPr>
        <p:txBody>
          <a:bodyPr>
            <a:normAutofit lnSpcReduction="10000"/>
          </a:bodyPr>
          <a:lstStyle/>
          <a:p>
            <a:r>
              <a:rPr lang="ru-RU"/>
              <a:t>Громкость звука зависти от давления, возникающего при прохождении звуковой волны в жидкой и газообразной среде, которое непосредственно воспринимается ухом. Громкие звуки создают большое давление, тихие - малое. Давление измеряется в Паскалях, однако в акустике звуковое давление обычно измеряется в децибелах (дБ) относительно порога слышимости. По определению, величина порога принята равной pt=0,00002Па=20мкПа. Порог слышимости принимается за 0дБ, а громкость вычисляется как l=20*log</a:t>
            </a:r>
            <a:r>
              <a:rPr lang="ru-RU" baseline="-25000"/>
              <a:t>10</a:t>
            </a:r>
            <a:r>
              <a:rPr lang="ru-RU"/>
              <a:t>(p/pt), где </a:t>
            </a:r>
            <a:r>
              <a:rPr lang="en-US"/>
              <a:t>I</a:t>
            </a:r>
            <a:r>
              <a:rPr lang="ru-RU"/>
              <a:t> [дБ] - громкость (в смысле звукового давления), p [Па]- звуковое давление, pt [Па]- порог слышимости. При этом: все слышимые звуки имеют положительную величину громкости; неслышимые (ниже порога громкости) - отрицательную; изменение громкости на 6дБ соответствует двукратному изменению давления; изменение на 20дБ - изменению давления в 10 раз.</a:t>
            </a:r>
          </a:p>
        </p:txBody>
      </p:sp>
    </p:spTree>
    <p:extLst>
      <p:ext uri="{BB962C8B-B14F-4D97-AF65-F5344CB8AC3E}">
        <p14:creationId xmlns:p14="http://schemas.microsoft.com/office/powerpoint/2010/main" val="48175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87AE93-6E7B-3836-3691-7AA13C137105}"/>
              </a:ext>
            </a:extLst>
          </p:cNvPr>
          <p:cNvSpPr>
            <a:spLocks noGrp="1"/>
          </p:cNvSpPr>
          <p:nvPr>
            <p:ph type="title"/>
          </p:nvPr>
        </p:nvSpPr>
        <p:spPr>
          <a:xfrm>
            <a:off x="838200" y="365125"/>
            <a:ext cx="10515600" cy="87457"/>
          </a:xfrm>
        </p:spPr>
        <p:txBody>
          <a:bodyPr>
            <a:normAutofit fontScale="90000"/>
          </a:bodyPr>
          <a:lstStyle/>
          <a:p>
            <a:endParaRPr lang="ru-RU"/>
          </a:p>
        </p:txBody>
      </p:sp>
      <p:sp>
        <p:nvSpPr>
          <p:cNvPr id="3" name="Объект 2">
            <a:extLst>
              <a:ext uri="{FF2B5EF4-FFF2-40B4-BE49-F238E27FC236}">
                <a16:creationId xmlns:a16="http://schemas.microsoft.com/office/drawing/2014/main" id="{188D4A1E-0995-C50D-B57F-8162112E3C4D}"/>
              </a:ext>
            </a:extLst>
          </p:cNvPr>
          <p:cNvSpPr>
            <a:spLocks noGrp="1"/>
          </p:cNvSpPr>
          <p:nvPr>
            <p:ph idx="1"/>
          </p:nvPr>
        </p:nvSpPr>
        <p:spPr>
          <a:xfrm>
            <a:off x="838200" y="540039"/>
            <a:ext cx="10515600" cy="5636924"/>
          </a:xfrm>
        </p:spPr>
        <p:txBody>
          <a:bodyPr/>
          <a:lstStyle/>
          <a:p>
            <a:r>
              <a:rPr lang="ru-RU"/>
              <a:t>Несколько типичных значений громкости:</a:t>
            </a:r>
          </a:p>
        </p:txBody>
      </p:sp>
      <p:pic>
        <p:nvPicPr>
          <p:cNvPr id="5" name="Рисунок 4">
            <a:extLst>
              <a:ext uri="{FF2B5EF4-FFF2-40B4-BE49-F238E27FC236}">
                <a16:creationId xmlns:a16="http://schemas.microsoft.com/office/drawing/2014/main" id="{701852F5-65B8-1769-38E4-B1AADFC3B9A9}"/>
              </a:ext>
            </a:extLst>
          </p:cNvPr>
          <p:cNvPicPr>
            <a:picLocks noChangeAspect="1"/>
          </p:cNvPicPr>
          <p:nvPr/>
        </p:nvPicPr>
        <p:blipFill>
          <a:blip r:embed="rId2"/>
          <a:stretch>
            <a:fillRect/>
          </a:stretch>
        </p:blipFill>
        <p:spPr>
          <a:xfrm>
            <a:off x="1924050" y="1025902"/>
            <a:ext cx="7820025" cy="5151287"/>
          </a:xfrm>
          <a:prstGeom prst="rect">
            <a:avLst/>
          </a:prstGeom>
        </p:spPr>
      </p:pic>
    </p:spTree>
    <p:extLst>
      <p:ext uri="{BB962C8B-B14F-4D97-AF65-F5344CB8AC3E}">
        <p14:creationId xmlns:p14="http://schemas.microsoft.com/office/powerpoint/2010/main" val="2372738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A3568E-76FF-FA91-F34E-65AC13D013FB}"/>
              </a:ext>
            </a:extLst>
          </p:cNvPr>
          <p:cNvSpPr>
            <a:spLocks noGrp="1"/>
          </p:cNvSpPr>
          <p:nvPr>
            <p:ph type="title"/>
          </p:nvPr>
        </p:nvSpPr>
        <p:spPr>
          <a:xfrm>
            <a:off x="838200" y="365125"/>
            <a:ext cx="10515600" cy="53975"/>
          </a:xfrm>
        </p:spPr>
        <p:txBody>
          <a:bodyPr>
            <a:normAutofit fontScale="90000"/>
          </a:bodyPr>
          <a:lstStyle/>
          <a:p>
            <a:endParaRPr lang="ru-RU"/>
          </a:p>
        </p:txBody>
      </p:sp>
      <p:sp>
        <p:nvSpPr>
          <p:cNvPr id="3" name="Объект 2">
            <a:extLst>
              <a:ext uri="{FF2B5EF4-FFF2-40B4-BE49-F238E27FC236}">
                <a16:creationId xmlns:a16="http://schemas.microsoft.com/office/drawing/2014/main" id="{E207E701-9943-2B38-E94D-ADE5823EF2C5}"/>
              </a:ext>
            </a:extLst>
          </p:cNvPr>
          <p:cNvSpPr>
            <a:spLocks noGrp="1"/>
          </p:cNvSpPr>
          <p:nvPr>
            <p:ph idx="1"/>
          </p:nvPr>
        </p:nvSpPr>
        <p:spPr>
          <a:xfrm>
            <a:off x="838200" y="495300"/>
            <a:ext cx="10515600" cy="5681663"/>
          </a:xfrm>
        </p:spPr>
        <p:txBody>
          <a:bodyPr/>
          <a:lstStyle/>
          <a:p>
            <a:pPr marL="0" indent="0">
              <a:buNone/>
            </a:pPr>
            <a:r>
              <a:rPr lang="ru-RU"/>
              <a:t>Как же происходит кодирование звука? С самого детства мы сталкиваемся с записями музыки на разных носителях: грампластинках, кассетах, компакт-дисках и т.д. В настоящее время существует два основных способах записи звука: аналоговый и цифровой. Для того чтобы записать звук на какой-нибудь носитель его нужно преобразовать в электрический сигнал.</a:t>
            </a:r>
            <a:endParaRPr lang="en-US"/>
          </a:p>
          <a:p>
            <a:pPr marL="0" indent="0">
              <a:buNone/>
            </a:pPr>
            <a:r>
              <a:rPr lang="ru-RU"/>
              <a:t>Это делается с помощью микрофона. Самые простые микрофоны имеют мембрану, которая колеблется под воздействием звуковых волн. К мембране присоединена катушка, перемещающаяся синхронно с мембраной в магнитном поле. В катушке возникает переменный электрический ток. Изменения напряжения тока точно отражают звуковые волны.</a:t>
            </a:r>
          </a:p>
        </p:txBody>
      </p:sp>
    </p:spTree>
    <p:extLst>
      <p:ext uri="{BB962C8B-B14F-4D97-AF65-F5344CB8AC3E}">
        <p14:creationId xmlns:p14="http://schemas.microsoft.com/office/powerpoint/2010/main" val="566840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3BAD62-C55E-7B75-5101-22DEC3FD8B0D}"/>
              </a:ext>
            </a:extLst>
          </p:cNvPr>
          <p:cNvSpPr>
            <a:spLocks noGrp="1"/>
          </p:cNvSpPr>
          <p:nvPr>
            <p:ph type="title"/>
          </p:nvPr>
        </p:nvSpPr>
        <p:spPr>
          <a:xfrm>
            <a:off x="838200" y="365126"/>
            <a:ext cx="10515600" cy="78220"/>
          </a:xfrm>
        </p:spPr>
        <p:txBody>
          <a:bodyPr>
            <a:normAutofit fontScale="90000"/>
          </a:bodyPr>
          <a:lstStyle/>
          <a:p>
            <a:endParaRPr lang="ru-RU"/>
          </a:p>
        </p:txBody>
      </p:sp>
      <p:sp>
        <p:nvSpPr>
          <p:cNvPr id="3" name="Объект 2">
            <a:extLst>
              <a:ext uri="{FF2B5EF4-FFF2-40B4-BE49-F238E27FC236}">
                <a16:creationId xmlns:a16="http://schemas.microsoft.com/office/drawing/2014/main" id="{62DD17BF-A5E0-993E-576C-4DAE97D035D8}"/>
              </a:ext>
            </a:extLst>
          </p:cNvPr>
          <p:cNvSpPr>
            <a:spLocks noGrp="1"/>
          </p:cNvSpPr>
          <p:nvPr>
            <p:ph idx="1"/>
          </p:nvPr>
        </p:nvSpPr>
        <p:spPr>
          <a:xfrm>
            <a:off x="838200" y="544945"/>
            <a:ext cx="10515600" cy="5632018"/>
          </a:xfrm>
        </p:spPr>
        <p:txBody>
          <a:bodyPr/>
          <a:lstStyle/>
          <a:p>
            <a:pPr marL="0" indent="0">
              <a:buNone/>
            </a:pPr>
            <a:r>
              <a:rPr lang="ru-RU"/>
              <a:t>Переменный электрический ток, который появляется на выходе микрофона, называется аналоговым сигналом. Напомним, что применительно к сигналу «аналоговый» обозначает, что этот сигнал непрерывен по времени и амплитуде. При дискретном представлении информации физическая величина изменяется скачкообразно («лесенкой»), принимая конечное множество значений.</a:t>
            </a:r>
          </a:p>
          <a:p>
            <a:pPr marL="0" indent="0">
              <a:buNone/>
            </a:pPr>
            <a:r>
              <a:rPr lang="ru-RU"/>
              <a:t>Виниловая пластинка является примером аналогового хранения звуковой информации, так как звуковая дорожка свою форму изменяет непрерывно. Но у аналоговых записей есть большой недостаток - старение носителя. Виниловые пластинки при проигрывании их несколько раз теряют качество. Поэтому преимущество отдают цифровой записи.</a:t>
            </a:r>
          </a:p>
          <a:p>
            <a:endParaRPr lang="ru-RU"/>
          </a:p>
        </p:txBody>
      </p:sp>
    </p:spTree>
    <p:extLst>
      <p:ext uri="{BB962C8B-B14F-4D97-AF65-F5344CB8AC3E}">
        <p14:creationId xmlns:p14="http://schemas.microsoft.com/office/powerpoint/2010/main" val="347284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0C6251-1B4D-1059-44DB-6523BE317529}"/>
              </a:ext>
            </a:extLst>
          </p:cNvPr>
          <p:cNvSpPr>
            <a:spLocks noGrp="1"/>
          </p:cNvSpPr>
          <p:nvPr>
            <p:ph type="title"/>
          </p:nvPr>
        </p:nvSpPr>
        <p:spPr>
          <a:xfrm>
            <a:off x="838200" y="365126"/>
            <a:ext cx="10515600" cy="68984"/>
          </a:xfrm>
        </p:spPr>
        <p:txBody>
          <a:bodyPr>
            <a:normAutofit fontScale="90000"/>
          </a:bodyPr>
          <a:lstStyle/>
          <a:p>
            <a:endParaRPr lang="ru-RU"/>
          </a:p>
        </p:txBody>
      </p:sp>
      <p:sp>
        <p:nvSpPr>
          <p:cNvPr id="3" name="Объект 2">
            <a:extLst>
              <a:ext uri="{FF2B5EF4-FFF2-40B4-BE49-F238E27FC236}">
                <a16:creationId xmlns:a16="http://schemas.microsoft.com/office/drawing/2014/main" id="{090C1412-81D1-50E4-FA2F-C5C13E7180CE}"/>
              </a:ext>
            </a:extLst>
          </p:cNvPr>
          <p:cNvSpPr>
            <a:spLocks noGrp="1"/>
          </p:cNvSpPr>
          <p:nvPr>
            <p:ph idx="1"/>
          </p:nvPr>
        </p:nvSpPr>
        <p:spPr>
          <a:xfrm>
            <a:off x="838200" y="526473"/>
            <a:ext cx="10515600" cy="5650490"/>
          </a:xfrm>
        </p:spPr>
        <p:txBody>
          <a:bodyPr/>
          <a:lstStyle/>
          <a:p>
            <a:pPr marL="0" indent="0">
              <a:buNone/>
            </a:pPr>
            <a:r>
              <a:rPr lang="ru-RU" i="1"/>
              <a:t>В начале 80-х годов появились компакт-диски. Они являются примером дискретного хранения звуковой информации, так как звуковая дорожка компакт - диска содержит участки с различной отражающей способностью. Теоретически эти цифровые диски могут служить вечно, если их не царапать, т.е. их преимуществами являются долговечность и неподверженность механическому старению. Другое преимущество заключается в том, что при цифровой перезаписи нет потери качества звука.</a:t>
            </a:r>
          </a:p>
        </p:txBody>
      </p:sp>
    </p:spTree>
    <p:extLst>
      <p:ext uri="{BB962C8B-B14F-4D97-AF65-F5344CB8AC3E}">
        <p14:creationId xmlns:p14="http://schemas.microsoft.com/office/powerpoint/2010/main" val="679658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A8F154-0308-65A5-AC0D-F94E4B9001CE}"/>
              </a:ext>
            </a:extLst>
          </p:cNvPr>
          <p:cNvSpPr>
            <a:spLocks noGrp="1"/>
          </p:cNvSpPr>
          <p:nvPr>
            <p:ph type="title"/>
          </p:nvPr>
        </p:nvSpPr>
        <p:spPr>
          <a:xfrm>
            <a:off x="838200" y="365126"/>
            <a:ext cx="10515600" cy="891019"/>
          </a:xfrm>
        </p:spPr>
        <p:txBody>
          <a:bodyPr>
            <a:normAutofit fontScale="90000"/>
          </a:bodyPr>
          <a:lstStyle/>
          <a:p>
            <a:r>
              <a:rPr lang="ru-RU"/>
              <a:t>Цифро-аналоговое и аналогово-цифровое преобразование звуковой информации</a:t>
            </a:r>
          </a:p>
        </p:txBody>
      </p:sp>
      <p:sp>
        <p:nvSpPr>
          <p:cNvPr id="3" name="Объект 2">
            <a:extLst>
              <a:ext uri="{FF2B5EF4-FFF2-40B4-BE49-F238E27FC236}">
                <a16:creationId xmlns:a16="http://schemas.microsoft.com/office/drawing/2014/main" id="{41FC84F0-687A-B383-B39C-295B40A7BA1C}"/>
              </a:ext>
            </a:extLst>
          </p:cNvPr>
          <p:cNvSpPr>
            <a:spLocks noGrp="1"/>
          </p:cNvSpPr>
          <p:nvPr>
            <p:ph idx="1"/>
          </p:nvPr>
        </p:nvSpPr>
        <p:spPr>
          <a:xfrm>
            <a:off x="838200" y="1330036"/>
            <a:ext cx="10515600" cy="4846927"/>
          </a:xfrm>
        </p:spPr>
        <p:txBody>
          <a:bodyPr>
            <a:normAutofit/>
          </a:bodyPr>
          <a:lstStyle/>
          <a:p>
            <a:pPr marL="0" indent="0">
              <a:buNone/>
            </a:pPr>
            <a:r>
              <a:rPr lang="ru-RU"/>
              <a:t>Кратко рассмотрим процессы преобразования звука из аналоговой формы в цифровую и наоборот.</a:t>
            </a:r>
          </a:p>
          <a:p>
            <a:pPr marL="0" indent="0">
              <a:buNone/>
            </a:pPr>
            <a:r>
              <a:rPr lang="ru-RU"/>
              <a:t>Звуковые волны при помощи микрофона превращаются в аналоговый переменный электрический сигнал. Он проходит через звуковой тракт и попадает в аналого-цифровой преобразователь (АЦП) - устройство, которое переводит сигнал в цифровую форму.</a:t>
            </a:r>
          </a:p>
          <a:p>
            <a:pPr marL="0" indent="0">
              <a:buNone/>
            </a:pPr>
            <a:r>
              <a:rPr lang="ru-RU"/>
              <a:t>В упрощенном виде принцип работы АЦП заключается в следующем: он измеряет через определенные промежутки времени амплитуду сигнала и передает дальше, уже по цифровому тракту, последовательность чисел, несущих информацию об изменениях амплитуды.</a:t>
            </a:r>
          </a:p>
          <a:p>
            <a:endParaRPr lang="ru-RU"/>
          </a:p>
        </p:txBody>
      </p:sp>
    </p:spTree>
    <p:extLst>
      <p:ext uri="{BB962C8B-B14F-4D97-AF65-F5344CB8AC3E}">
        <p14:creationId xmlns:p14="http://schemas.microsoft.com/office/powerpoint/2010/main" val="3699864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60134C-E274-1326-3FD5-7416F5263B6D}"/>
              </a:ext>
            </a:extLst>
          </p:cNvPr>
          <p:cNvSpPr>
            <a:spLocks noGrp="1"/>
          </p:cNvSpPr>
          <p:nvPr>
            <p:ph type="title"/>
          </p:nvPr>
        </p:nvSpPr>
        <p:spPr>
          <a:xfrm>
            <a:off x="838200" y="365126"/>
            <a:ext cx="10515600" cy="59748"/>
          </a:xfrm>
        </p:spPr>
        <p:txBody>
          <a:bodyPr>
            <a:normAutofit fontScale="90000"/>
          </a:bodyPr>
          <a:lstStyle/>
          <a:p>
            <a:endParaRPr lang="ru-RU"/>
          </a:p>
        </p:txBody>
      </p:sp>
      <p:sp>
        <p:nvSpPr>
          <p:cNvPr id="3" name="Объект 2">
            <a:extLst>
              <a:ext uri="{FF2B5EF4-FFF2-40B4-BE49-F238E27FC236}">
                <a16:creationId xmlns:a16="http://schemas.microsoft.com/office/drawing/2014/main" id="{0DD59B08-94A7-6532-8620-AB97282257A4}"/>
              </a:ext>
            </a:extLst>
          </p:cNvPr>
          <p:cNvSpPr>
            <a:spLocks noGrp="1"/>
          </p:cNvSpPr>
          <p:nvPr>
            <p:ph idx="1"/>
          </p:nvPr>
        </p:nvSpPr>
        <p:spPr>
          <a:xfrm>
            <a:off x="838200" y="484622"/>
            <a:ext cx="10515600" cy="5692341"/>
          </a:xfrm>
        </p:spPr>
        <p:txBody>
          <a:bodyPr>
            <a:normAutofit fontScale="92500" lnSpcReduction="10000"/>
          </a:bodyPr>
          <a:lstStyle/>
          <a:p>
            <a:pPr marL="0" indent="0">
              <a:buNone/>
            </a:pPr>
            <a:r>
              <a:rPr lang="ru-RU"/>
              <a:t>Во время аналого-цифрового преобразования никакого физического преобразования не происходит. С электрического сигнала снимается отпечаток, являющийся цифровой моделью колебаний напряжения в аудиотракте. Цифровой сигнал по своей природе дискретен – т. е. прерывист, поэтому цифровая модель не совсем точно соответствует форме аналогового сигнала.</a:t>
            </a:r>
          </a:p>
          <a:p>
            <a:pPr marL="0" indent="0">
              <a:buNone/>
            </a:pPr>
            <a:r>
              <a:rPr lang="ru-RU"/>
              <a:t>Семпл - это промежуток времени между двумя измерениями амплитуды аналогового сигнала.</a:t>
            </a:r>
          </a:p>
          <a:p>
            <a:pPr marL="0" indent="0">
              <a:buNone/>
            </a:pPr>
            <a:r>
              <a:rPr lang="ru-RU"/>
              <a:t>Дословно Sample переводится с английского как «образец». В мультимедийной и профессиональной звуковой терминологии это слово имеет несколько значений. Кроме промежутка времени семплом называют также любую последовательность цифровых данных, которые получены путем аналого-цифрового преобразования. Сам процесс преобразования называют семплированием. В техническом языке его называют дискре</a:t>
            </a:r>
            <a:r>
              <a:rPr lang="tt-RU"/>
              <a:t>т</a:t>
            </a:r>
            <a:r>
              <a:rPr lang="ru-RU"/>
              <a:t>изацией.</a:t>
            </a:r>
          </a:p>
          <a:p>
            <a:endParaRPr lang="ru-RU"/>
          </a:p>
        </p:txBody>
      </p:sp>
    </p:spTree>
    <p:extLst>
      <p:ext uri="{BB962C8B-B14F-4D97-AF65-F5344CB8AC3E}">
        <p14:creationId xmlns:p14="http://schemas.microsoft.com/office/powerpoint/2010/main" val="21788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C0EA10-CE5A-3B56-6422-3D1B0380BCEA}"/>
              </a:ext>
            </a:extLst>
          </p:cNvPr>
          <p:cNvSpPr>
            <a:spLocks noGrp="1"/>
          </p:cNvSpPr>
          <p:nvPr>
            <p:ph type="title"/>
          </p:nvPr>
        </p:nvSpPr>
        <p:spPr>
          <a:xfrm>
            <a:off x="838200" y="365126"/>
            <a:ext cx="10515600" cy="105930"/>
          </a:xfrm>
        </p:spPr>
        <p:txBody>
          <a:bodyPr>
            <a:normAutofit fontScale="90000"/>
          </a:bodyPr>
          <a:lstStyle/>
          <a:p>
            <a:endParaRPr lang="ru-RU"/>
          </a:p>
        </p:txBody>
      </p:sp>
      <p:sp>
        <p:nvSpPr>
          <p:cNvPr id="3" name="Объект 2">
            <a:extLst>
              <a:ext uri="{FF2B5EF4-FFF2-40B4-BE49-F238E27FC236}">
                <a16:creationId xmlns:a16="http://schemas.microsoft.com/office/drawing/2014/main" id="{E85290C6-248D-D82E-CEE0-4E9DF0D43DC9}"/>
              </a:ext>
            </a:extLst>
          </p:cNvPr>
          <p:cNvSpPr>
            <a:spLocks noGrp="1"/>
          </p:cNvSpPr>
          <p:nvPr>
            <p:ph idx="1"/>
          </p:nvPr>
        </p:nvSpPr>
        <p:spPr>
          <a:xfrm>
            <a:off x="838200" y="600364"/>
            <a:ext cx="10515600" cy="5576599"/>
          </a:xfrm>
        </p:spPr>
        <p:txBody>
          <a:bodyPr/>
          <a:lstStyle/>
          <a:p>
            <a:pPr marL="0" indent="0">
              <a:buNone/>
            </a:pPr>
            <a:r>
              <a:rPr lang="ru-RU"/>
              <a:t>Вывод цифрового звука происходит при помощи цифро-аналогового преобразователя (ЦАП), который на основании поступающих цифровых данных в соответствующие моменты времени генерирует электрический сигнал необходимой амплитуды.</a:t>
            </a:r>
          </a:p>
        </p:txBody>
      </p:sp>
    </p:spTree>
    <p:extLst>
      <p:ext uri="{BB962C8B-B14F-4D97-AF65-F5344CB8AC3E}">
        <p14:creationId xmlns:p14="http://schemas.microsoft.com/office/powerpoint/2010/main" val="306910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11A715-4BD8-7748-509C-BE2DC6F9C199}"/>
              </a:ext>
            </a:extLst>
          </p:cNvPr>
          <p:cNvSpPr>
            <a:spLocks noGrp="1"/>
          </p:cNvSpPr>
          <p:nvPr>
            <p:ph type="title"/>
          </p:nvPr>
        </p:nvSpPr>
        <p:spPr>
          <a:xfrm>
            <a:off x="838200" y="365126"/>
            <a:ext cx="10515600" cy="419966"/>
          </a:xfrm>
        </p:spPr>
        <p:txBody>
          <a:bodyPr>
            <a:normAutofit fontScale="90000"/>
          </a:bodyPr>
          <a:lstStyle/>
          <a:p>
            <a:r>
              <a:rPr lang="ru-RU"/>
              <a:t>Параметры семплирования</a:t>
            </a:r>
          </a:p>
        </p:txBody>
      </p:sp>
      <p:sp>
        <p:nvSpPr>
          <p:cNvPr id="3" name="Объект 2">
            <a:extLst>
              <a:ext uri="{FF2B5EF4-FFF2-40B4-BE49-F238E27FC236}">
                <a16:creationId xmlns:a16="http://schemas.microsoft.com/office/drawing/2014/main" id="{F38FD808-A6E5-8424-ED7E-A01404C4A0CA}"/>
              </a:ext>
            </a:extLst>
          </p:cNvPr>
          <p:cNvSpPr>
            <a:spLocks noGrp="1"/>
          </p:cNvSpPr>
          <p:nvPr>
            <p:ph idx="1"/>
          </p:nvPr>
        </p:nvSpPr>
        <p:spPr>
          <a:xfrm>
            <a:off x="838200" y="785092"/>
            <a:ext cx="10515600" cy="5391871"/>
          </a:xfrm>
        </p:spPr>
        <p:txBody>
          <a:bodyPr>
            <a:normAutofit fontScale="92500" lnSpcReduction="10000"/>
          </a:bodyPr>
          <a:lstStyle/>
          <a:p>
            <a:pPr marL="0" indent="0">
              <a:buNone/>
            </a:pPr>
            <a:r>
              <a:rPr lang="ru-RU"/>
              <a:t>Важными параметрами семплирования являются частота и разрядность.</a:t>
            </a:r>
          </a:p>
          <a:p>
            <a:pPr marL="0" indent="0">
              <a:buNone/>
            </a:pPr>
            <a:r>
              <a:rPr lang="ru-RU"/>
              <a:t>Частота - количество измерений амплитуды аналогового сигнала в секунду.</a:t>
            </a:r>
          </a:p>
          <a:p>
            <a:pPr marL="0" indent="0">
              <a:buNone/>
            </a:pPr>
            <a:r>
              <a:rPr lang="ru-RU"/>
              <a:t>Если частота семплирования не будет более чем в два раза превышать частоту верхней границы звукового диапазона, то на высоких частотах будут происходить потери. Этим объясняется то, что стандартная частота для звукового компакт-диска - это частота 44.1 кГц. Так как диапазон колебаний звуковых волн находится в пределах от 20 Гц до 20 кГц, то количество измерений сигнала в секунду должно быть больше, чем количество колебаний за тот же промежуток времени. Если же частота дискредитации значительно ниже частоты звуковой волны, то амплитуда сигнала успевает несколько раз измениться за время между измерениями, а это приводит к тому, что цифровой отпечаток несет хаотичный набор данных. При цифро-аналоговом преобразовании такой семпл не передает основной сигнал, а выдает только шум.</a:t>
            </a:r>
          </a:p>
          <a:p>
            <a:endParaRPr lang="ru-RU"/>
          </a:p>
        </p:txBody>
      </p:sp>
    </p:spTree>
    <p:extLst>
      <p:ext uri="{BB962C8B-B14F-4D97-AF65-F5344CB8AC3E}">
        <p14:creationId xmlns:p14="http://schemas.microsoft.com/office/powerpoint/2010/main" val="489753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EB9127-23ED-4513-862E-1C5842C80210}"/>
              </a:ext>
            </a:extLst>
          </p:cNvPr>
          <p:cNvSpPr>
            <a:spLocks noGrp="1"/>
          </p:cNvSpPr>
          <p:nvPr>
            <p:ph type="title"/>
          </p:nvPr>
        </p:nvSpPr>
        <p:spPr>
          <a:xfrm>
            <a:off x="838200" y="365125"/>
            <a:ext cx="10515600" cy="87457"/>
          </a:xfrm>
        </p:spPr>
        <p:txBody>
          <a:bodyPr>
            <a:normAutofit fontScale="90000"/>
          </a:bodyPr>
          <a:lstStyle/>
          <a:p>
            <a:endParaRPr lang="ru-RU"/>
          </a:p>
        </p:txBody>
      </p:sp>
      <p:sp>
        <p:nvSpPr>
          <p:cNvPr id="3" name="Объект 2">
            <a:extLst>
              <a:ext uri="{FF2B5EF4-FFF2-40B4-BE49-F238E27FC236}">
                <a16:creationId xmlns:a16="http://schemas.microsoft.com/office/drawing/2014/main" id="{0960B3DE-6145-F01D-4EF8-7B5A2498DBB3}"/>
              </a:ext>
            </a:extLst>
          </p:cNvPr>
          <p:cNvSpPr>
            <a:spLocks noGrp="1"/>
          </p:cNvSpPr>
          <p:nvPr>
            <p:ph idx="1"/>
          </p:nvPr>
        </p:nvSpPr>
        <p:spPr>
          <a:xfrm>
            <a:off x="838200" y="540039"/>
            <a:ext cx="10515600" cy="5636924"/>
          </a:xfrm>
        </p:spPr>
        <p:txBody>
          <a:bodyPr/>
          <a:lstStyle/>
          <a:p>
            <a:pPr marL="0" indent="0">
              <a:buNone/>
            </a:pPr>
            <a:r>
              <a:rPr lang="ru-RU"/>
              <a:t>В формате компакт-дисков Audio DVD за одну секунду сигнал измеряется 96 000 раз, т.е. применяют частоту семплирования 96 кГц. Для экономии места на жестком диске в мультимедийных приложениях довольно часто применяют меньшие частоты: 11, 22, 32 кГц. Это приводит к уменьшению слышимого диапазона частот, а, значит, происходит сильное искажение того, что слышно.</a:t>
            </a:r>
          </a:p>
          <a:p>
            <a:pPr marL="0" indent="0">
              <a:buNone/>
            </a:pPr>
            <a:r>
              <a:rPr lang="ru-RU"/>
              <a:t>Разрядность указывает, с какой точностью происходят изменения амплитуды аналогового сигнала. Точность, с которой при оцифровке передается значение амплитуды сигнала в каждый из моментов времени, определяет качество сигнала после цифро-аналогового преобразования. Именно от разрядности зависит достоверность восстановления формы волны.</a:t>
            </a:r>
          </a:p>
          <a:p>
            <a:endParaRPr lang="ru-RU"/>
          </a:p>
        </p:txBody>
      </p:sp>
    </p:spTree>
    <p:extLst>
      <p:ext uri="{BB962C8B-B14F-4D97-AF65-F5344CB8AC3E}">
        <p14:creationId xmlns:p14="http://schemas.microsoft.com/office/powerpoint/2010/main" val="424065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C98D8F-6F89-A0AB-147A-09EB9B8CFCB6}"/>
              </a:ext>
            </a:extLst>
          </p:cNvPr>
          <p:cNvSpPr>
            <a:spLocks noGrp="1"/>
          </p:cNvSpPr>
          <p:nvPr>
            <p:ph type="title"/>
          </p:nvPr>
        </p:nvSpPr>
        <p:spPr>
          <a:xfrm>
            <a:off x="838200" y="365125"/>
            <a:ext cx="10515600" cy="50511"/>
          </a:xfrm>
        </p:spPr>
        <p:txBody>
          <a:bodyPr>
            <a:normAutofit fontScale="90000"/>
          </a:bodyPr>
          <a:lstStyle/>
          <a:p>
            <a:endParaRPr lang="ru-RU"/>
          </a:p>
        </p:txBody>
      </p:sp>
      <p:sp>
        <p:nvSpPr>
          <p:cNvPr id="3" name="Объект 2">
            <a:extLst>
              <a:ext uri="{FF2B5EF4-FFF2-40B4-BE49-F238E27FC236}">
                <a16:creationId xmlns:a16="http://schemas.microsoft.com/office/drawing/2014/main" id="{964FAC72-009A-6AE1-8528-0D5702F39E71}"/>
              </a:ext>
            </a:extLst>
          </p:cNvPr>
          <p:cNvSpPr>
            <a:spLocks noGrp="1"/>
          </p:cNvSpPr>
          <p:nvPr>
            <p:ph idx="1"/>
          </p:nvPr>
        </p:nvSpPr>
        <p:spPr>
          <a:xfrm>
            <a:off x="838200" y="517236"/>
            <a:ext cx="10515600" cy="5659727"/>
          </a:xfrm>
        </p:spPr>
        <p:txBody>
          <a:bodyPr/>
          <a:lstStyle/>
          <a:p>
            <a:pPr marL="0" indent="0">
              <a:buNone/>
            </a:pPr>
            <a:r>
              <a:rPr lang="ru-RU"/>
              <a:t>Для кодирования значения амплитуды используют принцип двоичного кодирования. Звуковой сигнал должен быть представлен в виде последовательности электрических импульсов (двоичных нулей и единиц). Обычно используют 8, 16-битное или 20-битное представление значений амплитуды. От частоты дискредитации (количества измерений уровня сигнала в единицу времени) зависит качество кодирования. С увеличением частоты дискредитации увеличивается точность двоичного представления информации. При частоте 8 кГц (количество измерений в секунду 8000) качество семплированного звукового сигнала соответствует качеству радиотрансляции, а при частоте 48 кГц (количество измерений в секунду 48000) - качеству звучания аудио-CD.</a:t>
            </a:r>
          </a:p>
        </p:txBody>
      </p:sp>
    </p:spTree>
    <p:extLst>
      <p:ext uri="{BB962C8B-B14F-4D97-AF65-F5344CB8AC3E}">
        <p14:creationId xmlns:p14="http://schemas.microsoft.com/office/powerpoint/2010/main" val="3883941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900950-8CFF-7726-8855-D13AC450C278}"/>
              </a:ext>
            </a:extLst>
          </p:cNvPr>
          <p:cNvSpPr>
            <a:spLocks noGrp="1"/>
          </p:cNvSpPr>
          <p:nvPr>
            <p:ph type="title"/>
          </p:nvPr>
        </p:nvSpPr>
        <p:spPr>
          <a:xfrm>
            <a:off x="838200" y="365126"/>
            <a:ext cx="10515600" cy="68984"/>
          </a:xfrm>
        </p:spPr>
        <p:txBody>
          <a:bodyPr>
            <a:normAutofit fontScale="90000"/>
          </a:bodyPr>
          <a:lstStyle/>
          <a:p>
            <a:endParaRPr lang="ru-RU"/>
          </a:p>
        </p:txBody>
      </p:sp>
      <p:sp>
        <p:nvSpPr>
          <p:cNvPr id="3" name="Объект 2">
            <a:extLst>
              <a:ext uri="{FF2B5EF4-FFF2-40B4-BE49-F238E27FC236}">
                <a16:creationId xmlns:a16="http://schemas.microsoft.com/office/drawing/2014/main" id="{D82E326F-6448-F77E-A47D-EF2E44ED0398}"/>
              </a:ext>
            </a:extLst>
          </p:cNvPr>
          <p:cNvSpPr>
            <a:spLocks noGrp="1"/>
          </p:cNvSpPr>
          <p:nvPr>
            <p:ph idx="1"/>
          </p:nvPr>
        </p:nvSpPr>
        <p:spPr>
          <a:xfrm>
            <a:off x="838200" y="517236"/>
            <a:ext cx="10515600" cy="5659727"/>
          </a:xfrm>
        </p:spPr>
        <p:txBody>
          <a:bodyPr/>
          <a:lstStyle/>
          <a:p>
            <a:pPr marL="0" indent="0">
              <a:buNone/>
            </a:pPr>
            <a:r>
              <a:rPr lang="ru-RU"/>
              <a:t>Если использовать 8-битное кодирование, то можно достичь точности изменения амплитуды аналогового сигнала до 1/256 от динамического диапазона цифрового устройства (2</a:t>
            </a:r>
            <a:r>
              <a:rPr lang="ru-RU" baseline="30000"/>
              <a:t>8</a:t>
            </a:r>
            <a:r>
              <a:rPr lang="ru-RU"/>
              <a:t> = 256).</a:t>
            </a:r>
          </a:p>
          <a:p>
            <a:pPr marL="0" indent="0">
              <a:buNone/>
            </a:pPr>
            <a:r>
              <a:rPr lang="ru-RU"/>
              <a:t>Если использовать 16-битное кодирование для представления значений амплитуды звукового сигнала, то точность измерения возрастет в 256 раз.</a:t>
            </a:r>
          </a:p>
          <a:p>
            <a:pPr marL="0" indent="0">
              <a:buNone/>
            </a:pPr>
            <a:r>
              <a:rPr lang="ru-RU"/>
              <a:t>В современных преобразователях принято использовать 20-битное кодирование сигнала, что позволяет получать высококачественную оцифровку звука.</a:t>
            </a:r>
          </a:p>
          <a:p>
            <a:pPr marL="0" indent="0">
              <a:buNone/>
            </a:pPr>
            <a:r>
              <a:rPr lang="ru-RU"/>
              <a:t>Формат Audio DVD использует разрядность 24 бита и частоту семплирования 96 кГц.</a:t>
            </a:r>
          </a:p>
          <a:p>
            <a:endParaRPr lang="ru-RU"/>
          </a:p>
        </p:txBody>
      </p:sp>
    </p:spTree>
    <p:extLst>
      <p:ext uri="{BB962C8B-B14F-4D97-AF65-F5344CB8AC3E}">
        <p14:creationId xmlns:p14="http://schemas.microsoft.com/office/powerpoint/2010/main" val="1210558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17CB19-3B19-4A27-B440-AAE0AE3DD4ED}"/>
              </a:ext>
            </a:extLst>
          </p:cNvPr>
          <p:cNvSpPr>
            <a:spLocks noGrp="1"/>
          </p:cNvSpPr>
          <p:nvPr>
            <p:ph type="title"/>
          </p:nvPr>
        </p:nvSpPr>
        <p:spPr>
          <a:xfrm>
            <a:off x="838200" y="365126"/>
            <a:ext cx="10515600" cy="68984"/>
          </a:xfrm>
        </p:spPr>
        <p:txBody>
          <a:bodyPr>
            <a:normAutofit fontScale="90000"/>
          </a:bodyPr>
          <a:lstStyle/>
          <a:p>
            <a:endParaRPr lang="ru-RU"/>
          </a:p>
        </p:txBody>
      </p:sp>
      <p:sp>
        <p:nvSpPr>
          <p:cNvPr id="3" name="Объект 2">
            <a:extLst>
              <a:ext uri="{FF2B5EF4-FFF2-40B4-BE49-F238E27FC236}">
                <a16:creationId xmlns:a16="http://schemas.microsoft.com/office/drawing/2014/main" id="{360E1333-AC82-C0FA-8807-9E320186B546}"/>
              </a:ext>
            </a:extLst>
          </p:cNvPr>
          <p:cNvSpPr>
            <a:spLocks noGrp="1"/>
          </p:cNvSpPr>
          <p:nvPr>
            <p:ph idx="1"/>
          </p:nvPr>
        </p:nvSpPr>
        <p:spPr>
          <a:xfrm>
            <a:off x="838200" y="503094"/>
            <a:ext cx="10515600" cy="5673869"/>
          </a:xfrm>
        </p:spPr>
        <p:txBody>
          <a:bodyPr/>
          <a:lstStyle/>
          <a:p>
            <a:pPr marL="0" indent="0">
              <a:buNone/>
            </a:pPr>
            <a:r>
              <a:rPr lang="ru-RU"/>
              <a:t>1.     Подсчитать, сколько места будет занимать одна минута цифрового звука на жестком диске или любом другом цифровом носителе, записанного с частотой</a:t>
            </a:r>
          </a:p>
          <a:p>
            <a:pPr marL="0" indent="0">
              <a:buNone/>
            </a:pPr>
            <a:r>
              <a:rPr lang="ru-RU"/>
              <a:t>а) 44.1 кГц;</a:t>
            </a:r>
          </a:p>
          <a:p>
            <a:pPr marL="0" indent="0">
              <a:buNone/>
            </a:pPr>
            <a:r>
              <a:rPr lang="ru-RU"/>
              <a:t>б) 11 кГц;</a:t>
            </a:r>
          </a:p>
          <a:p>
            <a:pPr marL="0" indent="0">
              <a:buNone/>
            </a:pPr>
            <a:r>
              <a:rPr lang="ru-RU"/>
              <a:t>в) 22 кГц;</a:t>
            </a:r>
          </a:p>
          <a:p>
            <a:pPr marL="0" indent="0">
              <a:buNone/>
            </a:pPr>
            <a:r>
              <a:rPr lang="ru-RU"/>
              <a:t>г) 32 кГц</a:t>
            </a:r>
          </a:p>
          <a:p>
            <a:pPr marL="0" indent="0">
              <a:buNone/>
            </a:pPr>
            <a:r>
              <a:rPr lang="ru-RU"/>
              <a:t>и разрядностью 16 бит.</a:t>
            </a:r>
          </a:p>
          <a:p>
            <a:endParaRPr lang="ru-RU"/>
          </a:p>
        </p:txBody>
      </p:sp>
    </p:spTree>
    <p:extLst>
      <p:ext uri="{BB962C8B-B14F-4D97-AF65-F5344CB8AC3E}">
        <p14:creationId xmlns:p14="http://schemas.microsoft.com/office/powerpoint/2010/main" val="2664259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DC036F-37A4-0136-447E-B5C14856D3C7}"/>
              </a:ext>
            </a:extLst>
          </p:cNvPr>
          <p:cNvSpPr>
            <a:spLocks noGrp="1"/>
          </p:cNvSpPr>
          <p:nvPr>
            <p:ph type="title"/>
          </p:nvPr>
        </p:nvSpPr>
        <p:spPr>
          <a:xfrm>
            <a:off x="838200" y="365126"/>
            <a:ext cx="10515600" cy="68984"/>
          </a:xfrm>
        </p:spPr>
        <p:txBody>
          <a:bodyPr>
            <a:normAutofit fontScale="90000"/>
          </a:bodyPr>
          <a:lstStyle/>
          <a:p>
            <a:endParaRPr lang="ru-RU"/>
          </a:p>
        </p:txBody>
      </p:sp>
      <p:sp>
        <p:nvSpPr>
          <p:cNvPr id="3" name="Объект 2">
            <a:extLst>
              <a:ext uri="{FF2B5EF4-FFF2-40B4-BE49-F238E27FC236}">
                <a16:creationId xmlns:a16="http://schemas.microsoft.com/office/drawing/2014/main" id="{946CA3B0-A223-6030-5C41-FFC193050872}"/>
              </a:ext>
            </a:extLst>
          </p:cNvPr>
          <p:cNvSpPr>
            <a:spLocks noGrp="1"/>
          </p:cNvSpPr>
          <p:nvPr>
            <p:ph idx="1"/>
          </p:nvPr>
        </p:nvSpPr>
        <p:spPr>
          <a:xfrm>
            <a:off x="838200" y="508000"/>
            <a:ext cx="10515600" cy="5668963"/>
          </a:xfrm>
        </p:spPr>
        <p:txBody>
          <a:bodyPr/>
          <a:lstStyle/>
          <a:p>
            <a:pPr marL="0" indent="0">
              <a:buNone/>
            </a:pPr>
            <a:r>
              <a:rPr lang="ru-RU"/>
              <a:t>Решение.</a:t>
            </a:r>
          </a:p>
          <a:p>
            <a:pPr marL="0" indent="0">
              <a:buNone/>
            </a:pPr>
            <a:r>
              <a:rPr lang="ru-RU"/>
              <a:t>а) Если записывают моносигнал с частотой 44.1 кГц, разрядностью 16 бит (2 байта), то каждую минуту аналого-цифровой преобразователь будет выдавать 441000 * 2 * 60 = 529 000 байт (около 5 Мб) данных об амплитуде аналогового сигнала, который в компьютере записываются на жесткий диск.</a:t>
            </a:r>
          </a:p>
          <a:p>
            <a:pPr marL="0" indent="0">
              <a:buNone/>
            </a:pPr>
            <a:r>
              <a:rPr lang="ru-RU"/>
              <a:t>Если записывают стереосигнал, то 1 058 000 байт (около 10 Мб).</a:t>
            </a:r>
          </a:p>
          <a:p>
            <a:pPr marL="0" indent="0">
              <a:buNone/>
            </a:pPr>
            <a:r>
              <a:rPr lang="ru-RU"/>
              <a:t>б) для частот 11, 22, 32 кГц расчеты производятся аналогично.</a:t>
            </a:r>
          </a:p>
          <a:p>
            <a:endParaRPr lang="ru-RU"/>
          </a:p>
        </p:txBody>
      </p:sp>
    </p:spTree>
    <p:extLst>
      <p:ext uri="{BB962C8B-B14F-4D97-AF65-F5344CB8AC3E}">
        <p14:creationId xmlns:p14="http://schemas.microsoft.com/office/powerpoint/2010/main" val="646540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3BFEBC-2D37-2906-A27B-D1E74006D693}"/>
              </a:ext>
            </a:extLst>
          </p:cNvPr>
          <p:cNvSpPr>
            <a:spLocks noGrp="1"/>
          </p:cNvSpPr>
          <p:nvPr>
            <p:ph type="title"/>
          </p:nvPr>
        </p:nvSpPr>
        <p:spPr>
          <a:xfrm>
            <a:off x="838200" y="365125"/>
            <a:ext cx="10515600" cy="50511"/>
          </a:xfrm>
        </p:spPr>
        <p:txBody>
          <a:bodyPr>
            <a:normAutofit fontScale="90000"/>
          </a:bodyPr>
          <a:lstStyle/>
          <a:p>
            <a:endParaRPr lang="ru-RU"/>
          </a:p>
        </p:txBody>
      </p:sp>
      <p:sp>
        <p:nvSpPr>
          <p:cNvPr id="3" name="Объект 2">
            <a:extLst>
              <a:ext uri="{FF2B5EF4-FFF2-40B4-BE49-F238E27FC236}">
                <a16:creationId xmlns:a16="http://schemas.microsoft.com/office/drawing/2014/main" id="{247C60DE-119E-BCF3-2A68-433D92AA8C00}"/>
              </a:ext>
            </a:extLst>
          </p:cNvPr>
          <p:cNvSpPr>
            <a:spLocks noGrp="1"/>
          </p:cNvSpPr>
          <p:nvPr>
            <p:ph idx="1"/>
          </p:nvPr>
        </p:nvSpPr>
        <p:spPr>
          <a:xfrm>
            <a:off x="838200" y="480291"/>
            <a:ext cx="10515600" cy="5696672"/>
          </a:xfrm>
        </p:spPr>
        <p:txBody>
          <a:bodyPr/>
          <a:lstStyle/>
          <a:p>
            <a:pPr marL="0" indent="0">
              <a:buNone/>
            </a:pPr>
            <a:r>
              <a:rPr lang="ru-RU"/>
              <a:t>2.     Какой объем данных имеет моноаудиофайл, длительность звучания которого 1 секунда, при среднем качестве звука (16 бит, 24 кГц)?</a:t>
            </a:r>
          </a:p>
          <a:p>
            <a:pPr marL="0" indent="0">
              <a:buNone/>
            </a:pPr>
            <a:r>
              <a:rPr lang="ru-RU"/>
              <a:t> </a:t>
            </a:r>
          </a:p>
          <a:p>
            <a:pPr marL="0" indent="0">
              <a:buNone/>
            </a:pPr>
            <a:r>
              <a:rPr lang="ru-RU"/>
              <a:t>Решение.</a:t>
            </a:r>
          </a:p>
          <a:p>
            <a:pPr marL="0" indent="0">
              <a:buNone/>
            </a:pPr>
            <a:r>
              <a:rPr lang="ru-RU"/>
              <a:t>16 бит * 24000 = 384 000 бит = 48 000 байт = 46 875 килобайт.</a:t>
            </a:r>
          </a:p>
          <a:p>
            <a:endParaRPr lang="ru-RU"/>
          </a:p>
        </p:txBody>
      </p:sp>
    </p:spTree>
    <p:extLst>
      <p:ext uri="{BB962C8B-B14F-4D97-AF65-F5344CB8AC3E}">
        <p14:creationId xmlns:p14="http://schemas.microsoft.com/office/powerpoint/2010/main" val="10312935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1572</Words>
  <Application>Microsoft Office PowerPoint</Application>
  <PresentationFormat>Широкоэкранный</PresentationFormat>
  <Paragraphs>49</Paragraphs>
  <Slides>19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vt:lpstr>
      <vt:lpstr>Calibri</vt:lpstr>
      <vt:lpstr>Calibri Light</vt:lpstr>
      <vt:lpstr>Тема Office</vt:lpstr>
      <vt:lpstr>Кодирование звуковой информации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Цифро-аналоговое и аналогово-цифровое преобразование звуковой информации</vt:lpstr>
      <vt:lpstr>Презентация PowerPoint</vt:lpstr>
      <vt:lpstr>Презентация PowerPoint</vt:lpstr>
      <vt:lpstr>Параметры семплирования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Кодирование звуковой информации</dc:title>
  <dc:creator>Галимянов Анис Фуатович</dc:creator>
  <cp:lastModifiedBy>Галимянов Анис Фуатович</cp:lastModifiedBy>
  <cp:revision>1</cp:revision>
  <dcterms:created xsi:type="dcterms:W3CDTF">2022-09-20T06:13:44Z</dcterms:created>
  <dcterms:modified xsi:type="dcterms:W3CDTF">2022-09-20T06:51:35Z</dcterms:modified>
</cp:coreProperties>
</file>