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0F3C-EE5D-40EA-8397-ABC2DC7C1C68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6A522FE-0CCD-4BBB-B8BE-F955A3519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817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0F3C-EE5D-40EA-8397-ABC2DC7C1C68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6A522FE-0CCD-4BBB-B8BE-F955A3519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4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0F3C-EE5D-40EA-8397-ABC2DC7C1C68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6A522FE-0CCD-4BBB-B8BE-F955A351950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2199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0F3C-EE5D-40EA-8397-ABC2DC7C1C68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6A522FE-0CCD-4BBB-B8BE-F955A3519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138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0F3C-EE5D-40EA-8397-ABC2DC7C1C68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6A522FE-0CCD-4BBB-B8BE-F955A351950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6937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0F3C-EE5D-40EA-8397-ABC2DC7C1C68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6A522FE-0CCD-4BBB-B8BE-F955A3519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951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0F3C-EE5D-40EA-8397-ABC2DC7C1C68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22FE-0CCD-4BBB-B8BE-F955A3519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861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0F3C-EE5D-40EA-8397-ABC2DC7C1C68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22FE-0CCD-4BBB-B8BE-F955A3519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61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0F3C-EE5D-40EA-8397-ABC2DC7C1C68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22FE-0CCD-4BBB-B8BE-F955A3519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08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0F3C-EE5D-40EA-8397-ABC2DC7C1C68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6A522FE-0CCD-4BBB-B8BE-F955A3519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77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0F3C-EE5D-40EA-8397-ABC2DC7C1C68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6A522FE-0CCD-4BBB-B8BE-F955A3519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236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0F3C-EE5D-40EA-8397-ABC2DC7C1C68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6A522FE-0CCD-4BBB-B8BE-F955A3519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05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0F3C-EE5D-40EA-8397-ABC2DC7C1C68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22FE-0CCD-4BBB-B8BE-F955A3519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90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0F3C-EE5D-40EA-8397-ABC2DC7C1C68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22FE-0CCD-4BBB-B8BE-F955A3519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214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0F3C-EE5D-40EA-8397-ABC2DC7C1C68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22FE-0CCD-4BBB-B8BE-F955A3519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23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0F3C-EE5D-40EA-8397-ABC2DC7C1C68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6A522FE-0CCD-4BBB-B8BE-F955A3519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180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90F3C-EE5D-40EA-8397-ABC2DC7C1C68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6A522FE-0CCD-4BBB-B8BE-F955A3519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60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9051" y="2600385"/>
            <a:ext cx="5431808" cy="1835137"/>
          </a:xfrm>
        </p:spPr>
        <p:txBody>
          <a:bodyPr>
            <a:normAutofit/>
          </a:bodyPr>
          <a:lstStyle/>
          <a:p>
            <a:pPr algn="l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Биккинин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Азат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Миргасимович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323" y="4735773"/>
            <a:ext cx="5868538" cy="1992572"/>
          </a:xfrm>
        </p:spPr>
        <p:txBody>
          <a:bodyPr>
            <a:noAutofit/>
          </a:bodyPr>
          <a:lstStyle/>
          <a:p>
            <a:pPr algn="l"/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КФУ </a:t>
            </a:r>
            <a:r>
              <a:rPr lang="ru-RU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ИСФНиМК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l"/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Год поступления 2014</a:t>
            </a:r>
          </a:p>
          <a:p>
            <a:pPr algn="l"/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09.00.11 Социальная философия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" t="-321" r="15569" b="321"/>
          <a:stretch/>
        </p:blipFill>
        <p:spPr>
          <a:xfrm>
            <a:off x="7990898" y="3152633"/>
            <a:ext cx="4201102" cy="37053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25" y="-1"/>
            <a:ext cx="3980676" cy="30298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41" y="0"/>
            <a:ext cx="4153848" cy="267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51315" y="-2068204"/>
            <a:ext cx="6858000" cy="1099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3" b="16501"/>
          <a:stretch/>
        </p:blipFill>
        <p:spPr>
          <a:xfrm rot="16200000">
            <a:off x="2584645" y="-1151628"/>
            <a:ext cx="6963572" cy="926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2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5" r="4767"/>
          <a:stretch/>
        </p:blipFill>
        <p:spPr>
          <a:xfrm rot="16200000">
            <a:off x="2745780" y="-1125378"/>
            <a:ext cx="6858000" cy="910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0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0" t="2786"/>
          <a:stretch/>
        </p:blipFill>
        <p:spPr>
          <a:xfrm rot="16200000">
            <a:off x="2571802" y="-2403175"/>
            <a:ext cx="6858000" cy="1166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2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" b="2529"/>
          <a:stretch/>
        </p:blipFill>
        <p:spPr>
          <a:xfrm rot="16200000">
            <a:off x="2093003" y="-1901934"/>
            <a:ext cx="6882330" cy="106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5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9" t="2637" r="-914"/>
          <a:stretch/>
        </p:blipFill>
        <p:spPr>
          <a:xfrm rot="16200000">
            <a:off x="2881411" y="-2649398"/>
            <a:ext cx="6858000" cy="1215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3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3" b="2372"/>
          <a:stretch/>
        </p:blipFill>
        <p:spPr>
          <a:xfrm rot="16200000">
            <a:off x="2758646" y="-2561892"/>
            <a:ext cx="6858000" cy="1198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0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32012"/>
            <a:ext cx="8911687" cy="1201003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Контактная информация</a:t>
            </a:r>
            <a:endParaRPr lang="ru-RU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3266" y="1678675"/>
            <a:ext cx="10458734" cy="5179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Университет: Казанский (Приволжский) </a:t>
            </a:r>
            <a:r>
              <a:rPr lang="ru-RU" sz="2800" b="1" dirty="0" smtClean="0"/>
              <a:t>Федеральный Университет </a:t>
            </a:r>
            <a:br>
              <a:rPr lang="ru-RU" sz="2800" b="1" dirty="0" smtClean="0"/>
            </a:br>
            <a:r>
              <a:rPr lang="ru-RU" sz="2800" b="1" dirty="0" smtClean="0"/>
              <a:t>Ф.И.О.: </a:t>
            </a:r>
            <a:r>
              <a:rPr lang="ru-RU" sz="2800" b="1" dirty="0" err="1" smtClean="0"/>
              <a:t>Биккинин</a:t>
            </a:r>
            <a:r>
              <a:rPr lang="ru-RU" sz="2800" b="1" dirty="0" smtClean="0"/>
              <a:t> Азат </a:t>
            </a:r>
            <a:r>
              <a:rPr lang="ru-RU" sz="2800" b="1" dirty="0" err="1" smtClean="0"/>
              <a:t>Миргасимович</a:t>
            </a:r>
            <a:r>
              <a:rPr lang="ru-RU" sz="2800" b="1" dirty="0" smtClean="0"/>
              <a:t> </a:t>
            </a:r>
            <a:br>
              <a:rPr lang="ru-RU" sz="2800" b="1" dirty="0" smtClean="0"/>
            </a:br>
            <a:r>
              <a:rPr lang="ru-RU" sz="2800" b="1" dirty="0" smtClean="0"/>
              <a:t>Дата </a:t>
            </a:r>
            <a:r>
              <a:rPr lang="ru-RU" sz="2800" b="1" dirty="0"/>
              <a:t>рождения: </a:t>
            </a:r>
            <a:r>
              <a:rPr lang="ru-RU" sz="2800" b="1" dirty="0" smtClean="0"/>
              <a:t>10.01.1991 </a:t>
            </a:r>
            <a:r>
              <a:rPr lang="ru-RU" sz="2800" b="1" dirty="0"/>
              <a:t>г. </a:t>
            </a:r>
            <a:br>
              <a:rPr lang="ru-RU" sz="2800" b="1" dirty="0"/>
            </a:br>
            <a:r>
              <a:rPr lang="ru-RU" sz="2800" b="1" dirty="0" smtClean="0"/>
              <a:t>Контактный </a:t>
            </a:r>
            <a:r>
              <a:rPr lang="ru-RU" sz="2800" b="1" dirty="0"/>
              <a:t>телефон: +</a:t>
            </a:r>
            <a:r>
              <a:rPr lang="ru-RU" sz="2800" b="1" dirty="0" smtClean="0"/>
              <a:t>7(965)623-73-71 </a:t>
            </a:r>
            <a:br>
              <a:rPr lang="ru-RU" sz="2800" b="1" dirty="0" smtClean="0"/>
            </a:br>
            <a:r>
              <a:rPr lang="ru-RU" sz="2800" b="1" dirty="0" smtClean="0"/>
              <a:t>E-</a:t>
            </a:r>
            <a:r>
              <a:rPr lang="ru-RU" sz="2800" b="1" dirty="0" err="1" smtClean="0"/>
              <a:t>mail</a:t>
            </a:r>
            <a:r>
              <a:rPr lang="ru-RU" sz="2800" b="1" dirty="0"/>
              <a:t>: </a:t>
            </a:r>
            <a:r>
              <a:rPr lang="en-US" sz="2800" b="1" dirty="0" smtClean="0"/>
              <a:t>azatbi2k@gmail.com</a:t>
            </a:r>
            <a:r>
              <a:rPr lang="ru-RU" sz="2800" b="1" dirty="0" smtClean="0"/>
              <a:t> 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ru-RU" sz="2800" b="1" dirty="0" smtClean="0"/>
              <a:t>Ф.И.О</a:t>
            </a:r>
            <a:r>
              <a:rPr lang="ru-RU" sz="2800" b="1" dirty="0"/>
              <a:t>. научного </a:t>
            </a:r>
            <a:r>
              <a:rPr lang="ru-RU" sz="2800" b="1" dirty="0" smtClean="0"/>
              <a:t>руководителя: д.</a:t>
            </a:r>
            <a:r>
              <a:rPr lang="ru-RU" sz="2800" b="1" dirty="0"/>
              <a:t>ф</a:t>
            </a:r>
            <a:r>
              <a:rPr lang="ru-RU" sz="2800" b="1" dirty="0" smtClean="0"/>
              <a:t>.н</a:t>
            </a:r>
            <a:r>
              <a:rPr lang="ru-RU" sz="2800" b="1" dirty="0"/>
              <a:t>., проф</a:t>
            </a:r>
            <a:r>
              <a:rPr lang="ru-RU" sz="2800" b="1" dirty="0" smtClean="0"/>
              <a:t>., Николаева Евгения Михайловна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ru-RU" sz="2800" b="1" dirty="0" smtClean="0"/>
              <a:t>Телефон </a:t>
            </a:r>
            <a:r>
              <a:rPr lang="ru-RU" sz="2800" b="1" dirty="0"/>
              <a:t>научного руководителя : +</a:t>
            </a:r>
            <a:r>
              <a:rPr lang="ru-RU" sz="2800" b="1" dirty="0" smtClean="0"/>
              <a:t>7(917)390-84-67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95769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7731" y="286603"/>
            <a:ext cx="10208527" cy="5624619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ru-RU" sz="4800" b="1" dirty="0">
                <a:latin typeface="+mj-lt"/>
                <a:ea typeface="+mj-ea"/>
                <a:cs typeface="+mj-cs"/>
              </a:rPr>
              <a:t>Содержание</a:t>
            </a:r>
            <a:endParaRPr lang="en-US" sz="4800" b="1" dirty="0"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endParaRPr lang="ru-RU" sz="3600" b="1" dirty="0"/>
          </a:p>
          <a:p>
            <a:r>
              <a:rPr lang="ru-RU" sz="3600" b="1" dirty="0" smtClean="0"/>
              <a:t> </a:t>
            </a:r>
            <a:r>
              <a:rPr lang="ru-RU" sz="3600" b="1" dirty="0"/>
              <a:t>Сферы профессионального интереса;</a:t>
            </a:r>
          </a:p>
          <a:p>
            <a:r>
              <a:rPr lang="ru-RU" sz="3600" b="1" dirty="0" smtClean="0"/>
              <a:t> </a:t>
            </a:r>
            <a:r>
              <a:rPr lang="ru-RU" sz="3600" b="1" dirty="0"/>
              <a:t>Образование; </a:t>
            </a:r>
          </a:p>
          <a:p>
            <a:r>
              <a:rPr lang="ru-RU" sz="3600" b="1" dirty="0" smtClean="0"/>
              <a:t> </a:t>
            </a:r>
            <a:r>
              <a:rPr lang="ru-RU" sz="3600" b="1" dirty="0"/>
              <a:t>Статьи и </a:t>
            </a:r>
            <a:r>
              <a:rPr lang="ru-RU" sz="3600" b="1" dirty="0" smtClean="0"/>
              <a:t>Конференции</a:t>
            </a:r>
            <a:r>
              <a:rPr lang="ru-RU" sz="3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238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1631" y="300251"/>
            <a:ext cx="9552982" cy="1604749"/>
          </a:xfrm>
        </p:spPr>
        <p:txBody>
          <a:bodyPr>
            <a:noAutofit/>
          </a:bodyPr>
          <a:lstStyle/>
          <a:p>
            <a:pPr algn="ctr">
              <a:buClr>
                <a:schemeClr val="accent1"/>
              </a:buClr>
            </a:pPr>
            <a:r>
              <a:rPr lang="ru-RU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Сферы профессионального интереса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Социальная философия;</a:t>
            </a:r>
          </a:p>
          <a:p>
            <a:r>
              <a:rPr lang="ru-RU" sz="3600" b="1" dirty="0" smtClean="0"/>
              <a:t>Медиафилософия;</a:t>
            </a:r>
          </a:p>
          <a:p>
            <a:r>
              <a:rPr lang="ru-RU" sz="3600" b="1" dirty="0" smtClean="0"/>
              <a:t>Визуальные исследования;</a:t>
            </a:r>
          </a:p>
          <a:p>
            <a:r>
              <a:rPr lang="ru-RU" sz="3600" b="1" dirty="0" smtClean="0"/>
              <a:t>Эстетика социального.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3031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86603"/>
            <a:ext cx="8911687" cy="1618397"/>
          </a:xfrm>
        </p:spPr>
        <p:txBody>
          <a:bodyPr>
            <a:normAutofit/>
          </a:bodyPr>
          <a:lstStyle/>
          <a:p>
            <a:pPr algn="ctr">
              <a:buClr>
                <a:schemeClr val="accent1"/>
              </a:buClr>
            </a:pPr>
            <a:r>
              <a:rPr lang="ru-RU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Образование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7053750"/>
              </p:ext>
            </p:extLst>
          </p:nvPr>
        </p:nvGraphicFramePr>
        <p:xfrm>
          <a:off x="2589213" y="1770634"/>
          <a:ext cx="8915400" cy="38404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971800"/>
                <a:gridCol w="2971800"/>
                <a:gridCol w="2971800"/>
              </a:tblGrid>
              <a:tr h="148563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Высшее образование (специальность)</a:t>
                      </a:r>
                    </a:p>
                    <a:p>
                      <a:endParaRPr lang="ru-RU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Годы</a:t>
                      </a:r>
                      <a:r>
                        <a:rPr lang="ru-RU" sz="24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обучения</a:t>
                      </a:r>
                      <a:endParaRPr lang="ru-RU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Специальность</a:t>
                      </a:r>
                      <a:endParaRPr lang="ru-RU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22047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Набережночелнинский</a:t>
                      </a:r>
                      <a:r>
                        <a:rPr lang="ru-RU" sz="2400" b="1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институт Казанского</a:t>
                      </a:r>
                      <a:r>
                        <a:rPr lang="ru-RU" sz="2400" b="1" i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Федерального Университета</a:t>
                      </a:r>
                      <a:endParaRPr lang="ru-RU" sz="2400" b="1" i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2009-2014</a:t>
                      </a:r>
                      <a:endParaRPr lang="ru-RU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Государственное и муниципальное</a:t>
                      </a:r>
                      <a:r>
                        <a:rPr lang="ru-RU" sz="24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управление</a:t>
                      </a:r>
                      <a:endParaRPr lang="ru-RU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72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41194"/>
            <a:ext cx="8911687" cy="1563806"/>
          </a:xfrm>
        </p:spPr>
        <p:txBody>
          <a:bodyPr>
            <a:normAutofit/>
          </a:bodyPr>
          <a:lstStyle/>
          <a:p>
            <a:pPr algn="ctr">
              <a:buClr>
                <a:schemeClr val="accent1"/>
              </a:buClr>
            </a:pPr>
            <a:r>
              <a:rPr lang="ru-RU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Статьи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0942369"/>
              </p:ext>
            </p:extLst>
          </p:nvPr>
        </p:nvGraphicFramePr>
        <p:xfrm>
          <a:off x="1733266" y="1905000"/>
          <a:ext cx="10304059" cy="468688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569003"/>
                <a:gridCol w="2523072"/>
                <a:gridCol w="4211984"/>
              </a:tblGrid>
              <a:tr h="61822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Статьи</a:t>
                      </a:r>
                      <a:endParaRPr lang="ru-RU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Дата</a:t>
                      </a:r>
                      <a:r>
                        <a:rPr lang="ru-RU" sz="24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публикации</a:t>
                      </a:r>
                      <a:endParaRPr lang="ru-RU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Источник</a:t>
                      </a:r>
                      <a:endParaRPr lang="ru-RU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63923">
                <a:tc>
                  <a:txBody>
                    <a:bodyPr/>
                    <a:lstStyle/>
                    <a:p>
                      <a:r>
                        <a:rPr lang="ru-RU" sz="2000" b="0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Репрезентативный ресурс визуального: аналитический обзор философских исследований</a:t>
                      </a:r>
                      <a:endParaRPr lang="ru-RU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2015</a:t>
                      </a:r>
                      <a:endParaRPr lang="ru-RU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Исторические, философские, политические и юридические науки, культурология и искусствоведение. Вопросы теории и практики</a:t>
                      </a:r>
                      <a:endParaRPr lang="ru-RU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4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buClr>
                <a:schemeClr val="accent1"/>
              </a:buClr>
            </a:pPr>
            <a:r>
              <a:rPr lang="ru-RU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Конференции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6527920"/>
              </p:ext>
            </p:extLst>
          </p:nvPr>
        </p:nvGraphicFramePr>
        <p:xfrm>
          <a:off x="2589213" y="2133600"/>
          <a:ext cx="8915400" cy="32004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971800"/>
                <a:gridCol w="2971800"/>
                <a:gridCol w="2971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Конференция</a:t>
                      </a:r>
                      <a:endParaRPr lang="ru-RU" sz="2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Название сборника</a:t>
                      </a:r>
                      <a:endParaRPr lang="ru-RU" sz="2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Дата публикации</a:t>
                      </a:r>
                      <a:endParaRPr lang="ru-RU" sz="2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V </a:t>
                      </a:r>
                      <a:r>
                        <a:rPr lang="ru-RU" sz="2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Камские</a:t>
                      </a:r>
                      <a:r>
                        <a:rPr lang="ru-RU" sz="24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чтения</a:t>
                      </a:r>
                      <a:endParaRPr lang="ru-RU" sz="2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V </a:t>
                      </a:r>
                      <a:r>
                        <a:rPr lang="ru-RU" sz="2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Камские</a:t>
                      </a:r>
                      <a:r>
                        <a:rPr lang="ru-RU" sz="24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чтения</a:t>
                      </a:r>
                      <a:endParaRPr lang="ru-RU" sz="24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endParaRPr lang="ru-RU" sz="2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Набережные</a:t>
                      </a:r>
                      <a:r>
                        <a:rPr lang="ru-RU" sz="24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Челны, </a:t>
                      </a:r>
                      <a:r>
                        <a:rPr lang="ru-RU" sz="2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2013</a:t>
                      </a:r>
                      <a:endParaRPr lang="ru-RU" sz="2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III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ru-RU" sz="2400" b="1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Садыковские</a:t>
                      </a:r>
                      <a:r>
                        <a:rPr lang="ru-RU" sz="24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чтения</a:t>
                      </a:r>
                      <a:endParaRPr lang="ru-RU" sz="2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Призраки идей и фантомы реальности</a:t>
                      </a:r>
                      <a:endParaRPr lang="ru-RU" sz="2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Казань, 2015</a:t>
                      </a:r>
                      <a:endParaRPr lang="ru-RU" sz="2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26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5" t="-271" r="16792" b="241"/>
          <a:stretch/>
        </p:blipFill>
        <p:spPr>
          <a:xfrm>
            <a:off x="0" y="0"/>
            <a:ext cx="12041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1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" y="0"/>
            <a:ext cx="11423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8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589</TotalTime>
  <Words>126</Words>
  <Application>Microsoft Office PowerPoint</Application>
  <PresentationFormat>Широкоэкранный</PresentationFormat>
  <Paragraphs>40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Times New Roman</vt:lpstr>
      <vt:lpstr>Wingdings 3</vt:lpstr>
      <vt:lpstr>Легкий дым</vt:lpstr>
      <vt:lpstr>Биккинин Азат Миргасимович</vt:lpstr>
      <vt:lpstr>Контактная информация</vt:lpstr>
      <vt:lpstr>Презентация PowerPoint</vt:lpstr>
      <vt:lpstr>Сферы профессионального интереса </vt:lpstr>
      <vt:lpstr>Образование</vt:lpstr>
      <vt:lpstr>Статьи</vt:lpstr>
      <vt:lpstr>Конференции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Биккинин Азат Миргасимович</dc:title>
  <dc:creator>Азат</dc:creator>
  <cp:lastModifiedBy>Азат</cp:lastModifiedBy>
  <cp:revision>14</cp:revision>
  <dcterms:created xsi:type="dcterms:W3CDTF">2016-03-01T13:28:14Z</dcterms:created>
  <dcterms:modified xsi:type="dcterms:W3CDTF">2016-03-02T19:09:29Z</dcterms:modified>
</cp:coreProperties>
</file>