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4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6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5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4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5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97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8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0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8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8EF35-4F92-456D-A0F2-5022BFFB2AD5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46331-E851-4D51-BF49-384660F4E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4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5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868" y="1798539"/>
            <a:ext cx="6210000" cy="720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Территориальная характеристика обучающихся IT-лицея КФУ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8259" y="2537256"/>
            <a:ext cx="5511114" cy="32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996248"/>
            <a:ext cx="6210000" cy="720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Территориальная характеристика обучающихся IT-лицея КФУ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42270" y="2702011"/>
            <a:ext cx="5040506" cy="289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996248"/>
            <a:ext cx="6210000" cy="720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Паспорт проекта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dventure" panose="0200050302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887" y="2850204"/>
            <a:ext cx="7140026" cy="2746044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Срок реализации: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2015-2016 учебный год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Руководитель проекта: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</a:rPr>
              <a:t>Самерханов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Т.Р., директор IT-лицея КФУ.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Участники проекта: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учащиеся 7-11-х классов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I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Т-лицея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КФУ. </a:t>
            </a:r>
          </a:p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Творческая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группа проекта: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Педагогический состав лицея.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Тип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проекта: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социальный, творческий. </a:t>
            </a:r>
          </a:p>
        </p:txBody>
      </p:sp>
    </p:spTree>
    <p:extLst>
      <p:ext uri="{BB962C8B-B14F-4D97-AF65-F5344CB8AC3E}">
        <p14:creationId xmlns:p14="http://schemas.microsoft.com/office/powerpoint/2010/main" val="36033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996248"/>
            <a:ext cx="6210000" cy="720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Цели и задачи проекта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dventure" panose="0200050302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887" y="2850204"/>
            <a:ext cx="7140026" cy="274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Поклонимся великим тем годам…», основной задачей которого является создание виртуального музея, посвященного памяти героев Великой Отечественной войны, ветеранов-тружеников тыла, внуки и правнуки которых ныне получают образование в нашем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val="28402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996248"/>
            <a:ext cx="6210000" cy="720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Цели и задачи проекта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dventure" panose="0200050302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887" y="2850204"/>
            <a:ext cx="7140026" cy="27460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Проект реализуется как в рамках урочной, так и внеурочной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деятельности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имеет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межпредметный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характер и направлен на развитие таких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</a:rPr>
              <a:t>межпредметных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знаний и умений, как: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систематизировать, сопоставлять, анализировать, обобщать 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интерпретировать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информацию, содержащуюся в информационных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объектах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выделять главную и избыточную информацию, выполнять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смысловое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свёртывание выделенных фактов, мыслей; представлять информацию в сжатой словесной форме и в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наглядно – символической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форме (в виде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графических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схем и диаграмм, карт);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заполнять и дополнять таблицы, схемы, диаграммы, тексты.</a:t>
            </a:r>
          </a:p>
        </p:txBody>
      </p:sp>
    </p:spTree>
    <p:extLst>
      <p:ext uri="{BB962C8B-B14F-4D97-AF65-F5344CB8AC3E}">
        <p14:creationId xmlns:p14="http://schemas.microsoft.com/office/powerpoint/2010/main" val="35738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996248"/>
            <a:ext cx="6210000" cy="720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Сбор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информации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dventure" panose="0200050302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887" y="2850204"/>
            <a:ext cx="7140026" cy="27460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Главной содержательной частью проекта является: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Сбор информации 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ветеранах и тружениках тыла;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Формирование «Ленты памяти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»;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Интервьюирование и поиск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материалов.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 Таким образом, результатами проекта становятся: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Виртуальный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музей.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996248"/>
            <a:ext cx="6210000" cy="720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Этапы работы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dventure" panose="02000503020000020003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887" y="2850204"/>
            <a:ext cx="7140026" cy="274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Организационно-исследовательский: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формирование группы участников проекта; 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работа с ветеранами;</a:t>
            </a:r>
          </a:p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выявление у учащихся уровня знаний о родственниках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996248"/>
            <a:ext cx="6210000" cy="720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Ожидаемые результаты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887" y="2850204"/>
            <a:ext cx="7140026" cy="27460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Межпредметные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знания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, умения и навыки, формируемые в ходе реализации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проекта: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Язык и литература: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Выразительно читать с листа и наизусть, развитие навыков ораторского искусства.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История: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Знать о месте и роли России, ее отдельных граждан в победе над фашизмом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9900" y="1996248"/>
            <a:ext cx="6210000" cy="720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Ожидаемые результаты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4886" y="2850204"/>
            <a:ext cx="7191781" cy="27460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Обществознание: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Выделять параметры, определяющие социальный статус личности, понятие «ветеран».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Информатика: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Работа с различными видами программ 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интернет-сервисов.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География: 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Роль географических условий местности при оценке подготовки результатов сражений.</a:t>
            </a:r>
          </a:p>
        </p:txBody>
      </p:sp>
    </p:spTree>
    <p:extLst>
      <p:ext uri="{BB962C8B-B14F-4D97-AF65-F5344CB8AC3E}">
        <p14:creationId xmlns:p14="http://schemas.microsoft.com/office/powerpoint/2010/main" val="24527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12" y="91440"/>
            <a:ext cx="1104900" cy="6766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М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к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е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т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С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й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т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dventure" panose="02000503020000020003" pitchFamily="2" charset="0"/>
              </a:rPr>
              <a:t>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dventure" panose="02000503020000020003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9" y="-20632"/>
            <a:ext cx="9235439" cy="68786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49" y="3488624"/>
            <a:ext cx="2903220" cy="333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319</Words>
  <Application>Microsoft Office PowerPoint</Application>
  <PresentationFormat>Произвольный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Паспорт проекта</vt:lpstr>
      <vt:lpstr>Цели и задачи проекта </vt:lpstr>
      <vt:lpstr>Цели и задачи проекта </vt:lpstr>
      <vt:lpstr>Сбор информации</vt:lpstr>
      <vt:lpstr>Этапы работы</vt:lpstr>
      <vt:lpstr>Ожидаемые результаты </vt:lpstr>
      <vt:lpstr>Ожидаемые результаты </vt:lpstr>
      <vt:lpstr>М а к е т   С а й т а</vt:lpstr>
      <vt:lpstr>Территориальная характеристика обучающихся IT-лицея КФУ</vt:lpstr>
      <vt:lpstr>Территориальная характеристика обучающихся IT-лицея КФУ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Daniya</dc:creator>
  <cp:lastModifiedBy>Quarton</cp:lastModifiedBy>
  <cp:revision>18</cp:revision>
  <dcterms:created xsi:type="dcterms:W3CDTF">2015-10-12T06:03:22Z</dcterms:created>
  <dcterms:modified xsi:type="dcterms:W3CDTF">2015-10-15T02:28:18Z</dcterms:modified>
</cp:coreProperties>
</file>