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71" r:id="rId4"/>
    <p:sldId id="267" r:id="rId5"/>
    <p:sldId id="275" r:id="rId6"/>
    <p:sldId id="276" r:id="rId7"/>
    <p:sldId id="260" r:id="rId8"/>
    <p:sldId id="257" r:id="rId9"/>
    <p:sldId id="258" r:id="rId10"/>
    <p:sldId id="261" r:id="rId11"/>
    <p:sldId id="273" r:id="rId12"/>
    <p:sldId id="259" r:id="rId13"/>
    <p:sldId id="262" r:id="rId14"/>
    <p:sldId id="265" r:id="rId15"/>
    <p:sldId id="274" r:id="rId16"/>
    <p:sldId id="277" r:id="rId17"/>
    <p:sldId id="266" r:id="rId18"/>
    <p:sldId id="270" r:id="rId19"/>
    <p:sldId id="26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D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52" autoAdjust="0"/>
    <p:restoredTop sz="94660"/>
  </p:normalViewPr>
  <p:slideViewPr>
    <p:cSldViewPr snapToGrid="0">
      <p:cViewPr varScale="1">
        <p:scale>
          <a:sx n="77" d="100"/>
          <a:sy n="77" d="100"/>
        </p:scale>
        <p:origin x="77" y="3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2811" y="808264"/>
            <a:ext cx="7766936" cy="2498783"/>
          </a:xfrm>
        </p:spPr>
        <p:txBody>
          <a:bodyPr/>
          <a:lstStyle/>
          <a:p>
            <a:pPr algn="ctr"/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ДЕТСКИЙ УНИВЕРСИТЕТ</a:t>
            </a:r>
            <a:endParaRPr lang="ru-RU" sz="8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9122" y="3785913"/>
            <a:ext cx="8556156" cy="2255658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СЕННИЙ КОНЦЕРТ</a:t>
            </a:r>
          </a:p>
          <a:p>
            <a:r>
              <a:rPr lang="ru-RU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4.10.2015</a:t>
            </a:r>
            <a:endParaRPr lang="ru-RU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178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448" y="299103"/>
            <a:ext cx="11843657" cy="2293741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Режиссер: </a:t>
            </a:r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Нестерова Е.В.</a:t>
            </a:r>
            <a:endParaRPr lang="ru-RU" sz="6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1258" y="3548269"/>
            <a:ext cx="10578494" cy="2741435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Ведущие: </a:t>
            </a:r>
          </a:p>
          <a:p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4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Амелия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Семенова </a:t>
            </a:r>
          </a:p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ru-RU" sz="4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Даниял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Прокопьев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518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592" y="-162075"/>
            <a:ext cx="8596668" cy="1762276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Canti</a:t>
            </a:r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Pueri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7592" y="5398305"/>
            <a:ext cx="9849151" cy="8604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Нестерова Е.В.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37054" y="2618115"/>
            <a:ext cx="8596668" cy="17622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– человек !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965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592" y="-162075"/>
            <a:ext cx="8596668" cy="1762276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Canti</a:t>
            </a:r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Pueri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7592" y="5398305"/>
            <a:ext cx="9849151" cy="8604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Нестерова Е.В.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37054" y="2618115"/>
            <a:ext cx="8596668" cy="17622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Кузя едет на коне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75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401" y="473528"/>
            <a:ext cx="7492392" cy="2218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Агата и Милан Салаховы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307" y="5308499"/>
            <a:ext cx="9264044" cy="8604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Нестерова Е.В.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43139" y="3192234"/>
            <a:ext cx="10619467" cy="11881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Серенада Дон Кихота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892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034" y="504202"/>
            <a:ext cx="7492392" cy="111062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Милан Салахов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307" y="5308499"/>
            <a:ext cx="9264044" cy="8604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Нестерова Е.В.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145431" y="2867583"/>
            <a:ext cx="4359597" cy="11881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Sole </a:t>
            </a:r>
            <a:r>
              <a:rPr lang="en-US" sz="8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mia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35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106" y="903515"/>
            <a:ext cx="11068351" cy="1196419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ИЛЬСИЯ БАХТЕЕВА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1392" y="3199391"/>
            <a:ext cx="8596668" cy="8604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ДОСТАНЬ ИЗ КАРМАНА УЛЫБКУ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21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361" y="394600"/>
            <a:ext cx="9154361" cy="1126087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АНТОНИЙ </a:t>
            </a:r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СВЕРДРУП</a:t>
            </a:r>
            <a:endParaRPr lang="ru-RU" sz="6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361" y="2692274"/>
            <a:ext cx="8996331" cy="24409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СВОБОДНЫЕ </a:t>
            </a:r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МЫСЛИ</a:t>
            </a:r>
            <a:endParaRPr lang="en-US" sz="66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(нем.)</a:t>
            </a:r>
            <a:endParaRPr lang="ru-RU" sz="6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97565" y="5747656"/>
            <a:ext cx="8438794" cy="812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Нестерова Е.В. 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393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2775" y="3533987"/>
            <a:ext cx="8596668" cy="1826581"/>
          </a:xfrm>
        </p:spPr>
        <p:txBody>
          <a:bodyPr>
            <a:normAutofit fontScale="90000"/>
          </a:bodyPr>
          <a:lstStyle/>
          <a:p>
            <a:r>
              <a:rPr lang="ru-RU" sz="9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Брейк </a:t>
            </a:r>
            <a:r>
              <a:rPr lang="ru-RU" sz="96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086" y="434419"/>
            <a:ext cx="11266714" cy="860400"/>
          </a:xfrm>
        </p:spPr>
        <p:txBody>
          <a:bodyPr>
            <a:noAutofit/>
          </a:bodyPr>
          <a:lstStyle/>
          <a:p>
            <a:r>
              <a:rPr lang="ru-RU" sz="7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Нияз</a:t>
            </a:r>
            <a:r>
              <a:rPr lang="ru-RU" sz="7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endParaRPr lang="ru-RU" sz="72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7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7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Аяз</a:t>
            </a:r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7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Мингалиевы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3535" y="4527448"/>
            <a:ext cx="8596668" cy="1826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</a:t>
            </a:r>
            <a:r>
              <a:rPr lang="ru-RU" sz="4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Садриев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И.Р.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541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560" y="314719"/>
            <a:ext cx="8057240" cy="1077201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 ШКОЛЫ </a:t>
            </a:r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0506" y="2733283"/>
            <a:ext cx="10112829" cy="3204312"/>
          </a:xfrm>
        </p:spPr>
        <p:txBody>
          <a:bodyPr>
            <a:noAutofit/>
          </a:bodyPr>
          <a:lstStyle/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Абдулхаев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Аскар,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Галимзянова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Аделя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Галимзянова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Асель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Гафиятуллина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Дина, 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Гафиятуллина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Лейла,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Махиянова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Азалия,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Насыйров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Ранель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Шайхиева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Эвелина, Баталов Игорь, Жигачева Кира, Артамонова Даша, Наумова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Аделина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-Никита, Якимова Лиза,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Калантаев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Азат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Шарафеева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Арина,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Шарафеева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Зарина,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Голенева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Мария,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Ахметшин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Адель, Сафиуллина Эльза,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Полукеева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Анастасия,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Паболкова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Евгения, Игошина Ангелина,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Булыкова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214880" y="1749287"/>
            <a:ext cx="5716546" cy="9636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Шалунишки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29560" y="5957915"/>
            <a:ext cx="10546440" cy="640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Махиянова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Э.Х. 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779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560" y="314719"/>
            <a:ext cx="7957849" cy="1077201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 ШКОЛЫ </a:t>
            </a:r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0506" y="2865363"/>
            <a:ext cx="10112829" cy="3204312"/>
          </a:xfrm>
        </p:spPr>
        <p:txBody>
          <a:bodyPr>
            <a:noAutofit/>
          </a:bodyPr>
          <a:lstStyle/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Абдулхаев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Аскар,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Галимзянова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Аделя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Галимзянова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Асель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Гафиятуллина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Дина, 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Гафиятуллина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Лейла,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Махиянова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Азалия,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Насыйров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Ранель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Шайхиева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Эвелина, Баталов Игорь, Жигачева Кира, Артамонова Даша, Наумова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Аделина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-Никита, Якимова Лиза,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Калантаев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Азат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Шарафеева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Арина,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Шарафеева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Зарина,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Голенева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Мария,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Ахметшин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Адель, Сафиуллина Эльза,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Полукеева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Анастасия,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Паболкова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Евгения, Игошина Ангелина,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Булыкова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84480" y="1412240"/>
            <a:ext cx="11379200" cy="9959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Говорят, что мне нужно учиться</a:t>
            </a:r>
            <a:endParaRPr lang="ru-RU" sz="5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29560" y="5957915"/>
            <a:ext cx="10546440" cy="640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Махиянова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Э.Х. </a:t>
            </a:r>
          </a:p>
        </p:txBody>
      </p:sp>
    </p:spTree>
    <p:extLst>
      <p:ext uri="{BB962C8B-B14F-4D97-AF65-F5344CB8AC3E}">
        <p14:creationId xmlns:p14="http://schemas.microsoft.com/office/powerpoint/2010/main" val="109544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229809"/>
            <a:ext cx="8596668" cy="1826581"/>
          </a:xfrm>
        </p:spPr>
        <p:txBody>
          <a:bodyPr>
            <a:normAutofit fontScale="90000"/>
          </a:bodyPr>
          <a:lstStyle/>
          <a:p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НАСТЯ СЕЛЕЦКАЯ</a:t>
            </a:r>
            <a:endParaRPr lang="ru-RU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4" y="3515077"/>
            <a:ext cx="9685865" cy="145448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ПРОСНИСЬ И ПОЙ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708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278" y="545496"/>
            <a:ext cx="9718522" cy="1826581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ИЛЬНУР ХАКИМОВ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0250" y="3863419"/>
            <a:ext cx="8596668" cy="166273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КОСИЧКИ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138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20" y="1198880"/>
            <a:ext cx="9080610" cy="117464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АМЕЛИЯ СЕМЕНОВА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2455" y="2779927"/>
            <a:ext cx="8596668" cy="1205663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СТАРЫЙ РОЯЛЬ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37930" y="5665271"/>
            <a:ext cx="8745994" cy="874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Нестерова Е.В.</a:t>
            </a:r>
            <a:r>
              <a:rPr lang="ru-RU" sz="5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5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898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20" y="477520"/>
            <a:ext cx="10905066" cy="117464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ДАНИЯЛ ПРОКОПЬЕВ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1734" y="2800248"/>
            <a:ext cx="10305625" cy="2645512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РАССТАВАТЬСЯ (англ.)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72720" y="5615576"/>
            <a:ext cx="9865361" cy="884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5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Нестерова Е.В. </a:t>
            </a:r>
            <a:endParaRPr lang="ru-RU" sz="5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487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20" y="477520"/>
            <a:ext cx="10905066" cy="117464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ЗАРИНА РАМАЗАНОВА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1734" y="2800248"/>
            <a:ext cx="10305625" cy="2645512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СКАЗКИ ГУЛЯЮТ </a:t>
            </a:r>
          </a:p>
          <a:p>
            <a:pPr algn="ctr"/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СВЕТУ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72720" y="5615576"/>
            <a:ext cx="9865361" cy="884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5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Нестерова Е.В. </a:t>
            </a:r>
            <a:endParaRPr lang="ru-RU" sz="5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773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021" y="3243940"/>
            <a:ext cx="11373151" cy="237308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Назмеева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Диляра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Лаврентьева Вероника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Тихонова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Анастасия,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Беткина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Ангелина</a:t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Хакимуллина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Камилла, Антонова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Вероника</a:t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Сунгатова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Лилиана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Валеева Эвелина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1021" y="5789682"/>
            <a:ext cx="8596668" cy="860400"/>
          </a:xfrm>
        </p:spPr>
        <p:txBody>
          <a:bodyPr/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Хореограф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постановщик</a:t>
            </a:r>
            <a:r>
              <a:rPr lang="en-US" sz="3200" b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3200" b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Мария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Шеф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313561" y="156568"/>
            <a:ext cx="10460456" cy="31091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Хореографическая студия "Инфанта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Воспоминания 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ru-RU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951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56" y="111096"/>
            <a:ext cx="12192000" cy="993724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НЕСТЕРОВА ЕВГЕНИЯ ВЛАДИМИРОВНА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4725" y="1487804"/>
            <a:ext cx="11257279" cy="107071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ОСЕНИ НЕ БУДЕТ НИКОГДА</a:t>
            </a:r>
            <a:endParaRPr lang="ru-RU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564117" y="3189955"/>
            <a:ext cx="10092489" cy="36799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Осени 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будет 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никогда,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Лето 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победило и 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осталось.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Странная 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космическая 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шалость -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Осени 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будет 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никогда!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152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965200"/>
            <a:ext cx="9083040" cy="354584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НОВЫМ УЧЕБНЫМ ГОДОМ В ДЕТСКОМ УНИВЕРСИТЕТЕ </a:t>
            </a:r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086706" y="5516880"/>
            <a:ext cx="4584094" cy="965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2015-2016</a:t>
            </a:r>
            <a:endParaRPr lang="ru-RU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424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150</TotalTime>
  <Words>211</Words>
  <Application>Microsoft Office PowerPoint</Application>
  <PresentationFormat>Широкоэкранный</PresentationFormat>
  <Paragraphs>62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Trebuchet MS</vt:lpstr>
      <vt:lpstr>Wingdings 3</vt:lpstr>
      <vt:lpstr>Грань</vt:lpstr>
      <vt:lpstr>ДЕТСКИЙ УНИВЕРСИТЕТ</vt:lpstr>
      <vt:lpstr>Режиссер:        Нестерова Е.В.</vt:lpstr>
      <vt:lpstr>Canti Pueri</vt:lpstr>
      <vt:lpstr>Canti Pueri</vt:lpstr>
      <vt:lpstr>Агата и Милан Салаховы</vt:lpstr>
      <vt:lpstr>Милан Салахов</vt:lpstr>
      <vt:lpstr>ИЛЬСИЯ БАХТЕЕВА</vt:lpstr>
      <vt:lpstr>АНТОНИЙ  СВЕРДРУП</vt:lpstr>
      <vt:lpstr>Брейк данс </vt:lpstr>
      <vt:lpstr>ХОР ШКОЛЫ N 38</vt:lpstr>
      <vt:lpstr>ХОР ШКОЛЫ N 38</vt:lpstr>
      <vt:lpstr>НАСТЯ СЕЛЕЦКАЯ</vt:lpstr>
      <vt:lpstr>ИЛЬНУР ХАКИМОВ</vt:lpstr>
      <vt:lpstr>АМЕЛИЯ СЕМЕНОВА</vt:lpstr>
      <vt:lpstr>ДАНИЯЛ ПРОКОПЬЕВ</vt:lpstr>
      <vt:lpstr>ЗАРИНА РАМАЗАНОВА</vt:lpstr>
      <vt:lpstr>  Назмеева Диляра, Лаврентьева Вероника Тихонова Анастасия, Беткина Ангелина Хакимуллина Камилла, Антонова Вероника Сунгатова Лилиана, Валеева Эвелина</vt:lpstr>
      <vt:lpstr>НЕСТЕРОВА ЕВГЕНИЯ ВЛАДИМИРОВНА</vt:lpstr>
      <vt:lpstr>С НОВЫМ УЧЕБНЫМ ГОДОМ В ДЕТСКОМ УНИВЕРСИТЕТЕ !!!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УНИВЕРСИТЕТ</dc:title>
  <dc:creator>Lucy</dc:creator>
  <cp:lastModifiedBy>Lucy</cp:lastModifiedBy>
  <cp:revision>51</cp:revision>
  <dcterms:created xsi:type="dcterms:W3CDTF">2015-09-25T16:04:22Z</dcterms:created>
  <dcterms:modified xsi:type="dcterms:W3CDTF">2015-10-03T13:39:38Z</dcterms:modified>
</cp:coreProperties>
</file>