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83" r:id="rId2"/>
    <p:sldId id="260" r:id="rId3"/>
    <p:sldId id="263" r:id="rId4"/>
    <p:sldId id="264" r:id="rId5"/>
    <p:sldId id="442" r:id="rId6"/>
    <p:sldId id="330" r:id="rId7"/>
    <p:sldId id="443" r:id="rId8"/>
    <p:sldId id="444" r:id="rId9"/>
    <p:sldId id="446" r:id="rId10"/>
    <p:sldId id="448" r:id="rId11"/>
    <p:sldId id="449" r:id="rId12"/>
    <p:sldId id="447" r:id="rId13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959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123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877DE-029A-42A2-BE1E-CCC3C8711D29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DF086-2BE2-46BE-BF35-5E51A09F49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453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5DF086-2BE2-46BE-BF35-5E51A09F49F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83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1527E6-36C8-4CF0-8284-8529BF45AA86}" type="datetimeFigureOut">
              <a:rPr lang="ru-RU" smtClean="0"/>
              <a:pPr/>
              <a:t>03.04.2016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FB1E3B-9371-489C-B35E-8B95B73044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ria_tareeva@mail.ru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12"/>
            <a:ext cx="9115824" cy="68721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" y="6254"/>
            <a:ext cx="2022764" cy="17090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60761"/>
            <a:ext cx="82296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Тареева Мария Сергеевна</a:t>
            </a:r>
            <a:endParaRPr lang="ru-RU" sz="4000" dirty="0">
              <a:solidFill>
                <a:schemeClr val="tx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3140968"/>
            <a:ext cx="5688632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Институт: </a:t>
            </a:r>
            <a:r>
              <a:rPr lang="ru-RU" sz="24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ИУЭиФ</a:t>
            </a:r>
            <a:endParaRPr lang="ru-RU" sz="2400" b="1" dirty="0" smtClean="0">
              <a:solidFill>
                <a:schemeClr val="tx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обучения: 2014-2017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обучения: 08.00.05 Экономика и управление народным хозяйством </a:t>
            </a:r>
            <a:br>
              <a:rPr lang="ru-RU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0"/>
            <a:ext cx="2275377" cy="15726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156" y="2794620"/>
            <a:ext cx="2427876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Admin\Рабочий стол\фон\Green_Cub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457199"/>
            <a:ext cx="9144000" cy="73151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34916"/>
            <a:ext cx="82296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Контактная информация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8363272" cy="5448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Университет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КФУ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ИУЭиФ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Ф.И.О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Тареева Мария Сергеевна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Дата рождения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22.11.1991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Контактный телефон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89874158180</a:t>
            </a:r>
          </a:p>
          <a:p>
            <a:pPr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maria_tareeva@mail.ru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ФИО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научного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руководителя: Миронова Маргарита Давыдовна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Телефон научного руководителя: 89196442341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фон\Blue_Cub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090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68" y="0"/>
            <a:ext cx="82296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1285860"/>
            <a:ext cx="8229600" cy="5357850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Сферы профессионального интереса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;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Статьи ВАК и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Scopus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Тезисы докладов на конференциях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Стажировки ;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Прочие достижения;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8125" cy="6867525"/>
          </a:xfrm>
        </p:spPr>
      </p:pic>
      <p:sp>
        <p:nvSpPr>
          <p:cNvPr id="6" name="Прямоугольник 5"/>
          <p:cNvSpPr/>
          <p:nvPr/>
        </p:nvSpPr>
        <p:spPr>
          <a:xfrm>
            <a:off x="842272" y="29794"/>
            <a:ext cx="75459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Сферы профессионального интереса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3" y="980728"/>
            <a:ext cx="756083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Исследование и изучение малого и среднего бизнеса Республики Татарстан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конкурентных преимуществ сетевых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компаний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Качество обслуживания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Сетевой маркетинг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Сетевая экономика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12"/>
            <a:ext cx="9115824" cy="68721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79712" y="260648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Образование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545266"/>
              </p:ext>
            </p:extLst>
          </p:nvPr>
        </p:nvGraphicFramePr>
        <p:xfrm>
          <a:off x="251520" y="1124744"/>
          <a:ext cx="8568952" cy="5396579"/>
        </p:xfrm>
        <a:graphic>
          <a:graphicData uri="http://schemas.openxmlformats.org/drawingml/2006/table">
            <a:tbl>
              <a:tblPr/>
              <a:tblGrid>
                <a:gridCol w="2384403"/>
                <a:gridCol w="2210542"/>
                <a:gridCol w="3974007"/>
              </a:tblGrid>
              <a:tr h="716110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</a:t>
                      </a:r>
                      <a:r>
                        <a:rPr lang="ru-RU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образование (специальность)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обучения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102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КФУ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ИУиТР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2009-2014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«Менеджмент организации»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Профиль – Финансовый менеджмент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173"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</a:t>
                      </a:r>
                      <a:r>
                        <a:rPr lang="ru-RU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обучения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9368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54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32" cy="83671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Статьи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ВАК и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Scopus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" y="8738"/>
            <a:ext cx="9128702" cy="6867199"/>
          </a:xfr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806432"/>
              </p:ext>
            </p:extLst>
          </p:nvPr>
        </p:nvGraphicFramePr>
        <p:xfrm>
          <a:off x="251520" y="836717"/>
          <a:ext cx="8784977" cy="7074886"/>
        </p:xfrm>
        <a:graphic>
          <a:graphicData uri="http://schemas.openxmlformats.org/drawingml/2006/table">
            <a:tbl>
              <a:tblPr/>
              <a:tblGrid>
                <a:gridCol w="2791242"/>
                <a:gridCol w="2752920"/>
                <a:gridCol w="3240815"/>
              </a:tblGrid>
              <a:tr h="48346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Статьи ВАК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публикации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 эффективности деятельности предприятия торговли с использованием модели СМО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1.04.2016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Вестник экономики,  права и социологии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7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455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03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Статьи 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Scopus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публикации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00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712968" cy="836712"/>
          </a:xfrm>
        </p:spPr>
        <p:txBody>
          <a:bodyPr>
            <a:noAutofit/>
          </a:bodyPr>
          <a:lstStyle/>
          <a:p>
            <a:pPr lvl="1" algn="ctr"/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Тезисы конференций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" y="0"/>
            <a:ext cx="9128702" cy="6867199"/>
          </a:xfr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314505"/>
              </p:ext>
            </p:extLst>
          </p:nvPr>
        </p:nvGraphicFramePr>
        <p:xfrm>
          <a:off x="251520" y="836717"/>
          <a:ext cx="8784977" cy="6244188"/>
        </p:xfrm>
        <a:graphic>
          <a:graphicData uri="http://schemas.openxmlformats.org/drawingml/2006/table">
            <a:tbl>
              <a:tblPr/>
              <a:tblGrid>
                <a:gridCol w="2791242"/>
                <a:gridCol w="2752920"/>
                <a:gridCol w="3240815"/>
              </a:tblGrid>
              <a:tr h="4834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Конференция</a:t>
                      </a:r>
                      <a:r>
                        <a:rPr lang="ru-RU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сборника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публикации</a:t>
                      </a:r>
                      <a:r>
                        <a:rPr lang="ru-RU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Международная научно-практическая конференция.- Самара: ООО НИЦ "Поволжская научная корпорация"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Фундаментальные и прикладные научные исследования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31.01.2016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Международная научно-практическая конференция.- Саранск: Международный центр инновационных исследований "Омега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сайнс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Роль и место информационных технологий в современной науке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03.02.2016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Международная научно-практическая конференция.- Нижний Новгород: Научная общественная организация профессиональная наука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Национальный менеджмент: проблемы и перспективы развития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25.03.2016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13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712968" cy="836712"/>
          </a:xfrm>
        </p:spPr>
        <p:txBody>
          <a:bodyPr>
            <a:noAutofit/>
          </a:bodyPr>
          <a:lstStyle/>
          <a:p>
            <a:pPr lvl="1" algn="ctr"/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Стажировки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" y="0"/>
            <a:ext cx="9128702" cy="6867199"/>
          </a:xfr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185279"/>
              </p:ext>
            </p:extLst>
          </p:nvPr>
        </p:nvGraphicFramePr>
        <p:xfrm>
          <a:off x="251520" y="836717"/>
          <a:ext cx="8784977" cy="5551471"/>
        </p:xfrm>
        <a:graphic>
          <a:graphicData uri="http://schemas.openxmlformats.org/drawingml/2006/table">
            <a:tbl>
              <a:tblPr/>
              <a:tblGrid>
                <a:gridCol w="2791242"/>
                <a:gridCol w="2752920"/>
                <a:gridCol w="3240815"/>
              </a:tblGrid>
              <a:tr h="4834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стажировки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Должность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</a:t>
                      </a:r>
                      <a:r>
                        <a:rPr lang="ru-RU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стажировки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696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033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00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96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1520" y="5439"/>
            <a:ext cx="8712968" cy="836712"/>
          </a:xfrm>
        </p:spPr>
        <p:txBody>
          <a:bodyPr>
            <a:noAutofit/>
          </a:bodyPr>
          <a:lstStyle/>
          <a:p>
            <a:pPr lvl="1"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Прочие достижения </a:t>
            </a:r>
          </a:p>
        </p:txBody>
      </p:sp>
      <p:pic>
        <p:nvPicPr>
          <p:cNvPr id="3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" y="0"/>
            <a:ext cx="9128702" cy="6867199"/>
          </a:xfr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28714"/>
              </p:ext>
            </p:extLst>
          </p:nvPr>
        </p:nvGraphicFramePr>
        <p:xfrm>
          <a:off x="251520" y="836717"/>
          <a:ext cx="8784977" cy="5551471"/>
        </p:xfrm>
        <a:graphic>
          <a:graphicData uri="http://schemas.openxmlformats.org/drawingml/2006/table">
            <a:tbl>
              <a:tblPr/>
              <a:tblGrid>
                <a:gridCol w="2791242"/>
                <a:gridCol w="2752920"/>
                <a:gridCol w="3240815"/>
              </a:tblGrid>
              <a:tr h="4834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мероприятия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Роль в мероприятии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мероприяти</a:t>
                      </a:r>
                      <a:r>
                        <a:rPr lang="ru-RU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696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033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27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00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08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0"/>
            <a:ext cx="4824536" cy="6877530"/>
          </a:xfrm>
        </p:spPr>
      </p:pic>
    </p:spTree>
    <p:extLst>
      <p:ext uri="{BB962C8B-B14F-4D97-AF65-F5344CB8AC3E}">
        <p14:creationId xmlns:p14="http://schemas.microsoft.com/office/powerpoint/2010/main" val="4224537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6499" y="-1139500"/>
            <a:ext cx="6858002" cy="9137002"/>
          </a:xfrm>
        </p:spPr>
      </p:pic>
    </p:spTree>
    <p:extLst>
      <p:ext uri="{BB962C8B-B14F-4D97-AF65-F5344CB8AC3E}">
        <p14:creationId xmlns:p14="http://schemas.microsoft.com/office/powerpoint/2010/main" val="1860118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86982" cy="6921752"/>
          </a:xfrm>
        </p:spPr>
      </p:pic>
    </p:spTree>
    <p:extLst>
      <p:ext uri="{BB962C8B-B14F-4D97-AF65-F5344CB8AC3E}">
        <p14:creationId xmlns:p14="http://schemas.microsoft.com/office/powerpoint/2010/main" val="220992717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1565</TotalTime>
  <Words>237</Words>
  <Application>Microsoft Office PowerPoint</Application>
  <PresentationFormat>Экран (4:3)</PresentationFormat>
  <Paragraphs>68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Тареева Мария Сергеевна</vt:lpstr>
      <vt:lpstr>Контактная информация </vt:lpstr>
      <vt:lpstr>Содержание</vt:lpstr>
      <vt:lpstr>Презентация PowerPoint</vt:lpstr>
      <vt:lpstr>Презентация PowerPoint</vt:lpstr>
      <vt:lpstr>Статьи ВАК и Scopus</vt:lpstr>
      <vt:lpstr>Тезисы конференций </vt:lpstr>
      <vt:lpstr>Стажировки </vt:lpstr>
      <vt:lpstr>Прочие достижения 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Андрей</cp:lastModifiedBy>
  <cp:revision>129</cp:revision>
  <cp:lastPrinted>2015-11-11T12:25:27Z</cp:lastPrinted>
  <dcterms:created xsi:type="dcterms:W3CDTF">2013-11-10T08:37:08Z</dcterms:created>
  <dcterms:modified xsi:type="dcterms:W3CDTF">2016-04-03T14:34:17Z</dcterms:modified>
</cp:coreProperties>
</file>