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16"/>
  </p:notesMasterIdLst>
  <p:sldIdLst>
    <p:sldId id="256" r:id="rId2"/>
    <p:sldId id="257" r:id="rId3"/>
    <p:sldId id="268" r:id="rId4"/>
    <p:sldId id="258" r:id="rId5"/>
    <p:sldId id="269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0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05B538-EE12-4715-9155-7647D31567DF}" type="datetimeFigureOut">
              <a:rPr lang="ru-RU" smtClean="0"/>
              <a:t>20.05.2016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7AC19C-0D9D-41BB-B27C-6F900CF461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9327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AC19C-0D9D-41BB-B27C-6F900CF461C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6017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AC19C-0D9D-41BB-B27C-6F900CF461C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237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CBAED-DA22-4466-BEB4-97332C7CEBD0}" type="datetimeFigureOut">
              <a:rPr lang="ru-RU" smtClean="0"/>
              <a:t>20.05.2016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B3ED5-011C-4F38-9A03-DAAAD1DC5A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6645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CBAED-DA22-4466-BEB4-97332C7CEBD0}" type="datetimeFigureOut">
              <a:rPr lang="ru-RU" smtClean="0"/>
              <a:t>20.05.2016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B3ED5-011C-4F38-9A03-DAAAD1DC5A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641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97CBAED-DA22-4466-BEB4-97332C7CEBD0}" type="datetimeFigureOut">
              <a:rPr lang="ru-RU" smtClean="0"/>
              <a:t>20.05.2016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B0B3ED5-011C-4F38-9A03-DAAAD1DC5A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4948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CBAED-DA22-4466-BEB4-97332C7CEBD0}" type="datetimeFigureOut">
              <a:rPr lang="ru-RU" smtClean="0"/>
              <a:t>20.05.2016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B3ED5-011C-4F38-9A03-DAAAD1DC5A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524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CBAED-DA22-4466-BEB4-97332C7CEBD0}" type="datetimeFigureOut">
              <a:rPr lang="ru-RU" smtClean="0"/>
              <a:t>20.05.2016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B3ED5-011C-4F38-9A03-DAAAD1DC5A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690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CBAED-DA22-4466-BEB4-97332C7CEBD0}" type="datetimeFigureOut">
              <a:rPr lang="ru-RU" smtClean="0"/>
              <a:t>20.05.2016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B3ED5-011C-4F38-9A03-DAAAD1DC5A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425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CBAED-DA22-4466-BEB4-97332C7CEBD0}" type="datetimeFigureOut">
              <a:rPr lang="ru-RU" smtClean="0"/>
              <a:t>20.05.2016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B3ED5-011C-4F38-9A03-DAAAD1DC5A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743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CBAED-DA22-4466-BEB4-97332C7CEBD0}" type="datetimeFigureOut">
              <a:rPr lang="ru-RU" smtClean="0"/>
              <a:t>20.05.2016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B3ED5-011C-4F38-9A03-DAAAD1DC5A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1824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CBAED-DA22-4466-BEB4-97332C7CEBD0}" type="datetimeFigureOut">
              <a:rPr lang="ru-RU" smtClean="0"/>
              <a:t>20.05.2016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B3ED5-011C-4F38-9A03-DAAAD1DC5A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52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CBAED-DA22-4466-BEB4-97332C7CEBD0}" type="datetimeFigureOut">
              <a:rPr lang="ru-RU" smtClean="0"/>
              <a:t>20.05.2016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B3ED5-011C-4F38-9A03-DAAAD1DC5A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602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C97CBAED-DA22-4466-BEB4-97332C7CEBD0}" type="datetimeFigureOut">
              <a:rPr lang="ru-RU" smtClean="0"/>
              <a:t>20.05.2016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6B0B3ED5-011C-4F38-9A03-DAAAD1DC5A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1540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C97CBAED-DA22-4466-BEB4-97332C7CEBD0}" type="datetimeFigureOut">
              <a:rPr lang="ru-RU" smtClean="0"/>
              <a:t>20.05.2016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6B0B3ED5-011C-4F38-9A03-DAAAD1DC5A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4602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ПРОФЕССИОНАЛЬНОЕ ДОСЬЕ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с</a:t>
            </a:r>
            <a:r>
              <a:rPr lang="ru-RU" dirty="0" smtClean="0"/>
              <a:t>тудентки 1 курса, гр. 13.3-503</a:t>
            </a:r>
          </a:p>
          <a:p>
            <a:r>
              <a:rPr lang="ru-RU" dirty="0" smtClean="0"/>
              <a:t>Трифоновой Полины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417928" y="204716"/>
            <a:ext cx="7356143" cy="1109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1000"/>
              </a:spcAft>
            </a:pPr>
            <a:r>
              <a:rPr lang="ru-RU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ВЫСШАЯ ШКОЛА ЖУРНАЛИСТИКИ И МЕДИАКОММУНИКАЦИЙ</a:t>
            </a:r>
            <a:endParaRPr lang="ru-RU" sz="1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1000"/>
              </a:spcAft>
            </a:pPr>
            <a:r>
              <a:rPr lang="ru-RU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КАФЕДРА ТЕОРИИ И ПРАКТИКИ ЭЛЕКТРОННЫХ СРЕДСТВ        МАССОВОЙ ИНФОРМАЦИИ</a:t>
            </a:r>
            <a:endParaRPr lang="ru-RU" sz="1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68036" y="6196084"/>
            <a:ext cx="1978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Казань-2016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497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kazan-region.ru/www/news/2015/6/10-13-30-24-435_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25" y="2101756"/>
            <a:ext cx="3477242" cy="2154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Площадки для прохождения семестровой практики</a:t>
            </a:r>
            <a:endParaRPr lang="ru-RU" dirty="0"/>
          </a:p>
        </p:txBody>
      </p:sp>
      <p:pic>
        <p:nvPicPr>
          <p:cNvPr id="1028" name="Picture 4" descr="http://region.metronews.ru/kazan/wp-content/uploads/2014/07/kfu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967" y="3848977"/>
            <a:ext cx="3067838" cy="208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732" y="2382312"/>
            <a:ext cx="2848409" cy="90679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341" y="3614314"/>
            <a:ext cx="3293660" cy="67077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704805" y="6273225"/>
            <a:ext cx="9662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ИТОГО ПУБЛИКАЦИЙ: 19</a:t>
            </a:r>
            <a:endParaRPr lang="ru-RU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10525505" y="4368604"/>
            <a:ext cx="1631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1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7554351" y="3387312"/>
            <a:ext cx="1097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1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674055" y="4248420"/>
            <a:ext cx="1491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13</a:t>
            </a:r>
            <a:endParaRPr lang="ru-RU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5064369" y="5936323"/>
            <a:ext cx="9284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4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07593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Чем примечательна семестровая практика 2015-2016?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02919" y="2066271"/>
            <a:ext cx="9784080" cy="1987114"/>
          </a:xfrm>
        </p:spPr>
        <p:txBody>
          <a:bodyPr/>
          <a:lstStyle/>
          <a:p>
            <a:r>
              <a:rPr lang="ru-RU" dirty="0"/>
              <a:t>Подготовка материала для главного ИА Татарстана</a:t>
            </a:r>
          </a:p>
          <a:p>
            <a:r>
              <a:rPr lang="ru-RU" dirty="0" smtClean="0"/>
              <a:t>Курс на освоение информационных жанров</a:t>
            </a:r>
          </a:p>
          <a:p>
            <a:r>
              <a:rPr lang="ru-RU" dirty="0" smtClean="0"/>
              <a:t>Главная </a:t>
            </a:r>
            <a:r>
              <a:rPr lang="ru-RU" dirty="0"/>
              <a:t>тема: </a:t>
            </a:r>
            <a:r>
              <a:rPr lang="ru-RU" dirty="0" smtClean="0"/>
              <a:t>культура</a:t>
            </a:r>
          </a:p>
          <a:p>
            <a:r>
              <a:rPr lang="ru-RU" dirty="0" smtClean="0"/>
              <a:t>Сотрудничество с пресс-службами ГСО РТ и казанского Кремля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316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072" y="0"/>
            <a:ext cx="3149928" cy="43331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81" y="186185"/>
            <a:ext cx="2574550" cy="159485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93859" y="1395343"/>
            <a:ext cx="5094507" cy="3954579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РАБОТЫ, Связанные с </a:t>
            </a:r>
            <a:r>
              <a:rPr lang="ru-RU" dirty="0" err="1" smtClean="0">
                <a:solidFill>
                  <a:schemeClr val="tx1"/>
                </a:solidFill>
              </a:rPr>
              <a:t>гсо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рт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968773" y="1662769"/>
            <a:ext cx="3980477" cy="2622164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626" y="2973851"/>
            <a:ext cx="2228021" cy="371336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1295" y="534537"/>
            <a:ext cx="3224967" cy="537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01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840020"/>
            <a:ext cx="4244454" cy="307317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Освещение творческих встреч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2096" y="586557"/>
            <a:ext cx="4594014" cy="61067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045" y="586557"/>
            <a:ext cx="3664051" cy="61067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658" y="256636"/>
            <a:ext cx="2507088" cy="155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06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894468" y="1850122"/>
            <a:ext cx="5616593" cy="312909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Анонсы предстоящих событий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1781" y="280170"/>
            <a:ext cx="3878241" cy="64618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5563" y="280170"/>
            <a:ext cx="4126437" cy="612450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5452" y="1058553"/>
            <a:ext cx="3698291" cy="438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18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198549" y="1461338"/>
            <a:ext cx="6841079" cy="395224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250" y="232854"/>
            <a:ext cx="2366462" cy="146595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8163" y="2052624"/>
            <a:ext cx="4952221" cy="9908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>
                <a:latin typeface="+mj-lt"/>
              </a:rPr>
              <a:t>ТЕМА «ОБЩЕСТВО»</a:t>
            </a:r>
            <a:endParaRPr lang="ru-RU" sz="40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02919" y="354842"/>
            <a:ext cx="5880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870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296" y="198460"/>
            <a:ext cx="2638462" cy="1634446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6552" y="2011680"/>
            <a:ext cx="4092412" cy="9089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>
                <a:latin typeface="+mj-lt"/>
              </a:rPr>
              <a:t>ТЕМА «СПОРТ»</a:t>
            </a:r>
            <a:endParaRPr lang="ru-RU" sz="4000" dirty="0">
              <a:latin typeface="+mj-l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5549" y="-594"/>
            <a:ext cx="4669941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64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7687" y="207520"/>
            <a:ext cx="3595170" cy="5115108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94" y="207519"/>
            <a:ext cx="2529083" cy="156668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2060812"/>
            <a:ext cx="42335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ТЕМА «КУЛЬТУРА». ДРУГОЕ.</a:t>
            </a: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537" y="1386648"/>
            <a:ext cx="3833962" cy="5285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23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2477" y="161346"/>
            <a:ext cx="8104854" cy="1162487"/>
          </a:xfrm>
        </p:spPr>
        <p:txBody>
          <a:bodyPr/>
          <a:lstStyle/>
          <a:p>
            <a:r>
              <a:rPr lang="ru-RU" dirty="0" smtClean="0"/>
              <a:t>ОФИЦИАЛЬНЫЙ САЙТ КФУ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51" y="935328"/>
            <a:ext cx="5144893" cy="572171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744" y="935328"/>
            <a:ext cx="5055310" cy="57736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8787" y="6589867"/>
            <a:ext cx="3373213" cy="23822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7508" y="210921"/>
            <a:ext cx="1748257" cy="1192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22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58951"/>
            <a:ext cx="1542422" cy="1054699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784" y="1286300"/>
            <a:ext cx="4433513" cy="534295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297" y="1468036"/>
            <a:ext cx="4699394" cy="515174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085" y="6619779"/>
            <a:ext cx="3373213" cy="23822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26681" y="401748"/>
            <a:ext cx="110686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Неделя международной журналистики «</a:t>
            </a:r>
            <a:r>
              <a:rPr lang="ru-RU" sz="36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Панорама»</a:t>
            </a:r>
            <a:r>
              <a:rPr lang="ru-RU" dirty="0" smtClean="0"/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388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123" y="-109182"/>
            <a:ext cx="12037877" cy="1508760"/>
          </a:xfrm>
        </p:spPr>
        <p:txBody>
          <a:bodyPr/>
          <a:lstStyle/>
          <a:p>
            <a:pPr algn="ctr"/>
            <a:r>
              <a:rPr lang="en-US" dirty="0" smtClean="0"/>
              <a:t>KAZAN-NEWS. </a:t>
            </a:r>
            <a:r>
              <a:rPr lang="ru-RU" dirty="0" smtClean="0"/>
              <a:t>Освоение жанра «блиц-опрос»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920" y="1055957"/>
            <a:ext cx="4899772" cy="420687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920" y="5259789"/>
            <a:ext cx="4899772" cy="13963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692" y="1055957"/>
            <a:ext cx="6396084" cy="5603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53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04715" y="256880"/>
            <a:ext cx="11395880" cy="78034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«Акценты» как дополнительная  площадка для прохождения семестровой практики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01" y="1228879"/>
            <a:ext cx="5645828" cy="42035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029" y="1228879"/>
            <a:ext cx="6094222" cy="407317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029" y="5026709"/>
            <a:ext cx="6094222" cy="172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9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50225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лосы">
  <a:themeElements>
    <a:clrScheme name="Полосы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Полосы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Полосы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tint val="99000"/>
                <a:shade val="96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C3935CB6-B0E3-44A7-AB37-996D901F73A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TM03090430[[fn=Окаймление]]</Template>
  <TotalTime>198</TotalTime>
  <Words>125</Words>
  <Application>Microsoft Office PowerPoint</Application>
  <PresentationFormat>Широкоэкранный</PresentationFormat>
  <Paragraphs>30</Paragraphs>
  <Slides>14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Calibri</vt:lpstr>
      <vt:lpstr>Corbel</vt:lpstr>
      <vt:lpstr>Times New Roman</vt:lpstr>
      <vt:lpstr>Wingdings</vt:lpstr>
      <vt:lpstr>Полосы</vt:lpstr>
      <vt:lpstr>ПРОФЕССИОНАЛЬНОЕ ДОСЬЕ</vt:lpstr>
      <vt:lpstr>Площадки для прохождения семестровой практики</vt:lpstr>
      <vt:lpstr>Чем примечательна семестровая практика 2015-2016?</vt:lpstr>
      <vt:lpstr>РАБОТЫ, Связанные с гсо рт</vt:lpstr>
      <vt:lpstr>Освещение творческих встреч</vt:lpstr>
      <vt:lpstr>Анонсы предстоящих событий</vt:lpstr>
      <vt:lpstr>Презентация PowerPoint</vt:lpstr>
      <vt:lpstr>Презентация PowerPoint</vt:lpstr>
      <vt:lpstr>Презентация PowerPoint</vt:lpstr>
      <vt:lpstr>ОФИЦИАЛЬНЫЙ САЙТ КФУ</vt:lpstr>
      <vt:lpstr>Презентация PowerPoint</vt:lpstr>
      <vt:lpstr>KAZAN-NEWS. Освоение жанра «блиц-опрос»</vt:lpstr>
      <vt:lpstr>«Акценты» как дополнительная  площадка для прохождения семестровой практики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ПРОФЕССИОНАЛЬНОЕ ДОСЬЕ</dc:title>
  <dc:creator>Полина</dc:creator>
  <cp:lastModifiedBy>Полина</cp:lastModifiedBy>
  <cp:revision>20</cp:revision>
  <dcterms:created xsi:type="dcterms:W3CDTF">2016-05-19T13:18:01Z</dcterms:created>
  <dcterms:modified xsi:type="dcterms:W3CDTF">2016-05-20T06:26:30Z</dcterms:modified>
</cp:coreProperties>
</file>