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9" r:id="rId3"/>
    <p:sldId id="257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23FE3-53D5-4C09-B7DD-64B1A8C07371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99850-9787-4864-A387-661B77EEF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716C3-3685-4AEF-BBBB-5D3C1BB88980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563FC-89C3-4985-BE7A-5AEBDF403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2DD2-44DF-4DB8-B593-2AC7FA0BB4B1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1E26C-B954-4A37-8A41-1D155B491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F7C7B-C035-4202-B5A8-A99E14DCDCF1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E8603-4FC5-4C4E-AC22-E29A69A8F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0CD1C-E3F5-4283-AC98-F60045B1F4AC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47228-8677-47D9-8F52-9C04C20C5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0904A-8A69-483A-B15E-78A05518554A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7F873-2F16-4708-A5C2-7DD494335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60A34-2124-46E2-9A28-17D0E55D4395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FABB4-CE3A-432A-9B1A-FF2F96006D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2BD26-EA7B-45BC-A1E7-22737C5CB6F5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255B0-B95C-48B0-8767-823FD7094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B7D67-E38C-44F4-9563-E384397592E7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5A415-2DF4-4612-B389-3B645A9FA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5D77A-58C2-4AE2-88CA-5FB9BA4E38D4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AB6ED-3565-42E6-9CA8-42B8B3298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CF37B-5439-46AF-AC75-ADE7C5CA6FAC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C5D56-EDCE-4556-AD03-EC8D26798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E4C47-9BED-4949-9D13-6F093DE64716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EF238-3DA0-422A-AD7A-2D0DD6E53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D21B2-11E4-4516-87BC-63227136F27A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3BF8-49CC-4EAC-AFBC-F7E758C4C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EB047-3413-4B9C-A953-A4945A50E975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BD8D-43B3-4772-AF63-A00193B1D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7D21F-3C7A-494A-857C-938812861D90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65E1C-29DF-4591-94A1-B37A62046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6AF0B-C812-445F-A702-9B87C92B21B1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298D-2E94-462F-8C87-7D7E279E0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5624-B6B4-4D25-B37F-7136267B97AB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9C29E-353C-4C96-9478-FFDDAC0D8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29E73-099D-4FF7-95F1-8AB03185DBF1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FBCD5-1944-4569-932E-FEA17757C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6E0F-C55A-410C-AD10-FC9DEC321AD5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D4EBA-21C1-4BAE-BB00-389791EA3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0B9E3-1C80-4D5D-AC03-D311F17558E7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4699-D84E-42FA-B2E6-4C0AECCE2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5D1A9-7C8B-4BBA-B353-BBEA29FE319E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CE5BC-C9A7-437F-A33A-DB99EBD32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B9440-B8E2-4217-AA55-CE742068857B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6800-D73F-4AE4-A6D3-F0CB3D7FD8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C8BDE9-9C4E-4F7A-ACFF-299ED1C5BDA0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54A435-D973-451A-89D8-F08AD7E87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AD91BA-0A65-4CB7-AB0C-2CEC1986D916}" type="datetimeFigureOut">
              <a:rPr lang="ru-RU"/>
              <a:pPr>
                <a:defRPr/>
              </a:pPr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657A86-FB4B-47D5-926D-2CBD39EA0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046788" cy="1443038"/>
          </a:xfrm>
        </p:spPr>
        <p:txBody>
          <a:bodyPr/>
          <a:lstStyle/>
          <a:p>
            <a:pPr algn="r"/>
            <a:endParaRPr lang="ru-RU" b="1" dirty="0" smtClean="0">
              <a:solidFill>
                <a:srgbClr val="FFFFFF"/>
              </a:solidFill>
              <a:latin typeface="Minion Pro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360988" cy="1774825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rgbClr val="E6E6E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30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Презентация1</vt:lpstr>
      <vt:lpstr>2_Презентация1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Тамара</dc:creator>
  <cp:lastModifiedBy>Литвинова Евгения</cp:lastModifiedBy>
  <cp:revision>5</cp:revision>
  <dcterms:created xsi:type="dcterms:W3CDTF">2012-02-24T04:41:03Z</dcterms:created>
  <dcterms:modified xsi:type="dcterms:W3CDTF">2015-06-23T10:42:47Z</dcterms:modified>
</cp:coreProperties>
</file>