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521" r:id="rId2"/>
    <p:sldId id="522" r:id="rId3"/>
    <p:sldId id="568" r:id="rId4"/>
    <p:sldId id="569" r:id="rId5"/>
    <p:sldId id="572" r:id="rId6"/>
    <p:sldId id="573" r:id="rId7"/>
    <p:sldId id="759" r:id="rId8"/>
    <p:sldId id="701" r:id="rId9"/>
    <p:sldId id="523" r:id="rId10"/>
    <p:sldId id="524" r:id="rId11"/>
    <p:sldId id="525" r:id="rId12"/>
    <p:sldId id="526" r:id="rId13"/>
    <p:sldId id="527" r:id="rId14"/>
    <p:sldId id="528" r:id="rId15"/>
    <p:sldId id="760" r:id="rId16"/>
    <p:sldId id="761" r:id="rId17"/>
    <p:sldId id="529" r:id="rId18"/>
    <p:sldId id="530" r:id="rId19"/>
    <p:sldId id="531" r:id="rId20"/>
    <p:sldId id="533" r:id="rId21"/>
    <p:sldId id="534" r:id="rId22"/>
    <p:sldId id="535" r:id="rId23"/>
    <p:sldId id="536" r:id="rId24"/>
    <p:sldId id="537" r:id="rId25"/>
    <p:sldId id="769" r:id="rId26"/>
    <p:sldId id="538" r:id="rId27"/>
    <p:sldId id="539" r:id="rId28"/>
    <p:sldId id="702" r:id="rId29"/>
    <p:sldId id="543" r:id="rId30"/>
    <p:sldId id="544" r:id="rId31"/>
    <p:sldId id="545" r:id="rId32"/>
    <p:sldId id="546" r:id="rId33"/>
    <p:sldId id="547" r:id="rId34"/>
    <p:sldId id="548" r:id="rId35"/>
    <p:sldId id="549" r:id="rId36"/>
    <p:sldId id="703" r:id="rId37"/>
    <p:sldId id="552" r:id="rId38"/>
    <p:sldId id="554" r:id="rId39"/>
    <p:sldId id="555" r:id="rId40"/>
    <p:sldId id="557" r:id="rId41"/>
    <p:sldId id="558" r:id="rId42"/>
    <p:sldId id="559" r:id="rId43"/>
    <p:sldId id="560" r:id="rId44"/>
    <p:sldId id="561" r:id="rId45"/>
    <p:sldId id="562" r:id="rId46"/>
    <p:sldId id="563" r:id="rId47"/>
    <p:sldId id="762" r:id="rId48"/>
    <p:sldId id="763" r:id="rId49"/>
    <p:sldId id="764" r:id="rId50"/>
    <p:sldId id="765" r:id="rId51"/>
    <p:sldId id="766" r:id="rId52"/>
    <p:sldId id="767" r:id="rId53"/>
    <p:sldId id="768" r:id="rId54"/>
    <p:sldId id="567" r:id="rId55"/>
  </p:sldIdLst>
  <p:sldSz cx="9144000" cy="6858000" type="screen4x3"/>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1913"/>
    <a:srgbClr val="002147"/>
    <a:srgbClr val="747679"/>
    <a:srgbClr val="E7B513"/>
    <a:srgbClr val="FFFFFF"/>
    <a:srgbClr val="E7E7E7"/>
    <a:srgbClr val="000000"/>
    <a:srgbClr val="717EBD"/>
    <a:srgbClr val="DC91AE"/>
    <a:srgbClr val="E8D3A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78" autoAdjust="0"/>
    <p:restoredTop sz="77698" autoAdjust="0"/>
  </p:normalViewPr>
  <p:slideViewPr>
    <p:cSldViewPr snapToGrid="0" snapToObjects="1" showGuides="1">
      <p:cViewPr varScale="1">
        <p:scale>
          <a:sx n="56" d="100"/>
          <a:sy n="56" d="100"/>
        </p:scale>
        <p:origin x="-942" y="-90"/>
      </p:cViewPr>
      <p:guideLst>
        <p:guide orient="horz" pos="1413"/>
        <p:guide orient="horz" pos="1001"/>
        <p:guide orient="horz" pos="751"/>
        <p:guide orient="horz" pos="4184"/>
        <p:guide orient="horz" pos="4018"/>
        <p:guide pos="2880"/>
        <p:guide pos="185"/>
        <p:guide pos="5581"/>
      </p:guideLst>
    </p:cSldViewPr>
  </p:slideViewPr>
  <p:outlineViewPr>
    <p:cViewPr>
      <p:scale>
        <a:sx n="33" d="100"/>
        <a:sy n="33" d="100"/>
      </p:scale>
      <p:origin x="0" y="10368"/>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7" d="100"/>
          <a:sy n="87" d="100"/>
        </p:scale>
        <p:origin x="-894" y="-84"/>
      </p:cViewPr>
      <p:guideLst>
        <p:guide orient="horz" pos="3110"/>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0735EB2F-B47E-4445-91F4-D9443CBB4576}" type="datetimeFigureOut">
              <a:rPr lang="en-US" smtClean="0"/>
              <a:pPr/>
              <a:t>9/16/2014</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7824AA49-C5C6-C649-82FA-42EB664AA029}" type="slidenum">
              <a:rPr lang="en-US" smtClean="0"/>
              <a:pPr/>
              <a:t>‹#›</a:t>
            </a:fld>
            <a:endParaRPr lang="en-US"/>
          </a:p>
        </p:txBody>
      </p:sp>
    </p:spTree>
    <p:extLst>
      <p:ext uri="{BB962C8B-B14F-4D97-AF65-F5344CB8AC3E}">
        <p14:creationId xmlns:p14="http://schemas.microsoft.com/office/powerpoint/2010/main" xmlns="" val="17914725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9E08E6-12A8-4712-865A-E66F995EC417}" type="slidenum">
              <a:rPr lang="en-US"/>
              <a:pPr/>
              <a:t>2</a:t>
            </a:fld>
            <a:endParaRPr lang="en-US"/>
          </a:p>
        </p:txBody>
      </p:sp>
      <p:sp>
        <p:nvSpPr>
          <p:cNvPr id="195586" name="Rectangle 2"/>
          <p:cNvSpPr>
            <a:spLocks noGrp="1" noRot="1" noChangeAspect="1" noChangeArrowheads="1" noTextEdit="1"/>
          </p:cNvSpPr>
          <p:nvPr>
            <p:ph type="sldImg"/>
          </p:nvPr>
        </p:nvSpPr>
        <p:spPr>
          <a:xfrm>
            <a:off x="931863" y="741363"/>
            <a:ext cx="4935537" cy="3702050"/>
          </a:xfrm>
          <a:ln/>
        </p:spPr>
      </p:sp>
      <p:sp>
        <p:nvSpPr>
          <p:cNvPr id="195587" name="Rectangle 3"/>
          <p:cNvSpPr>
            <a:spLocks noGrp="1" noChangeArrowheads="1"/>
          </p:cNvSpPr>
          <p:nvPr>
            <p:ph type="body" idx="1"/>
          </p:nvPr>
        </p:nvSpPr>
        <p:spPr>
          <a:xfrm>
            <a:off x="906463" y="4689993"/>
            <a:ext cx="4984750" cy="4443649"/>
          </a:xfrm>
        </p:spPr>
        <p:txBody>
          <a:bodyPr/>
          <a:lstStyle/>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C516DB2-450F-4F94-B856-EB9851B0F94E}" type="slidenum">
              <a:rPr lang="en-US" smtClean="0"/>
              <a:pPr>
                <a:defRPr/>
              </a:pPr>
              <a:t>3</a:t>
            </a:fld>
            <a:endParaRPr lang="en-US"/>
          </a:p>
        </p:txBody>
      </p:sp>
    </p:spTree>
    <p:extLst>
      <p:ext uri="{BB962C8B-B14F-4D97-AF65-F5344CB8AC3E}">
        <p14:creationId xmlns:p14="http://schemas.microsoft.com/office/powerpoint/2010/main" xmlns="" val="2200164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GB" dirty="0">
              <a:ea typeface="ＭＳ Ｐゴシック" pitchFamily="-112" charset="-128"/>
            </a:endParaRPr>
          </a:p>
        </p:txBody>
      </p:sp>
      <p:sp>
        <p:nvSpPr>
          <p:cNvPr id="243716" name="Slide Number Placeholder 3"/>
          <p:cNvSpPr>
            <a:spLocks noGrp="1"/>
          </p:cNvSpPr>
          <p:nvPr>
            <p:ph type="sldNum" sz="quarter" idx="5"/>
          </p:nvPr>
        </p:nvSpPr>
        <p:spPr>
          <a:noFill/>
        </p:spPr>
        <p:txBody>
          <a:bodyPr/>
          <a:lstStyle>
            <a:lvl1pPr defTabSz="461963" eaLnBrk="0" hangingPunct="0">
              <a:defRPr>
                <a:solidFill>
                  <a:schemeClr val="tx1"/>
                </a:solidFill>
                <a:latin typeface="Arial" charset="0"/>
              </a:defRPr>
            </a:lvl1pPr>
            <a:lvl2pPr marL="742950" indent="-285750" defTabSz="461963" eaLnBrk="0" hangingPunct="0">
              <a:defRPr>
                <a:solidFill>
                  <a:schemeClr val="tx1"/>
                </a:solidFill>
                <a:latin typeface="Arial" charset="0"/>
              </a:defRPr>
            </a:lvl2pPr>
            <a:lvl3pPr marL="1143000" indent="-228600" defTabSz="461963" eaLnBrk="0" hangingPunct="0">
              <a:defRPr>
                <a:solidFill>
                  <a:schemeClr val="tx1"/>
                </a:solidFill>
                <a:latin typeface="Arial" charset="0"/>
              </a:defRPr>
            </a:lvl3pPr>
            <a:lvl4pPr marL="1600200" indent="-228600" defTabSz="461963" eaLnBrk="0" hangingPunct="0">
              <a:defRPr>
                <a:solidFill>
                  <a:schemeClr val="tx1"/>
                </a:solidFill>
                <a:latin typeface="Arial" charset="0"/>
              </a:defRPr>
            </a:lvl4pPr>
            <a:lvl5pPr marL="2057400" indent="-228600" defTabSz="461963" eaLnBrk="0" hangingPunct="0">
              <a:defRPr>
                <a:solidFill>
                  <a:schemeClr val="tx1"/>
                </a:solidFill>
                <a:latin typeface="Arial" charset="0"/>
              </a:defRPr>
            </a:lvl5pPr>
            <a:lvl6pPr marL="2514600" indent="-228600" defTabSz="461963" eaLnBrk="0" fontAlgn="base" hangingPunct="0">
              <a:spcBef>
                <a:spcPct val="0"/>
              </a:spcBef>
              <a:spcAft>
                <a:spcPct val="0"/>
              </a:spcAft>
              <a:defRPr>
                <a:solidFill>
                  <a:schemeClr val="tx1"/>
                </a:solidFill>
                <a:latin typeface="Arial" charset="0"/>
              </a:defRPr>
            </a:lvl6pPr>
            <a:lvl7pPr marL="2971800" indent="-228600" defTabSz="461963" eaLnBrk="0" fontAlgn="base" hangingPunct="0">
              <a:spcBef>
                <a:spcPct val="0"/>
              </a:spcBef>
              <a:spcAft>
                <a:spcPct val="0"/>
              </a:spcAft>
              <a:defRPr>
                <a:solidFill>
                  <a:schemeClr val="tx1"/>
                </a:solidFill>
                <a:latin typeface="Arial" charset="0"/>
              </a:defRPr>
            </a:lvl7pPr>
            <a:lvl8pPr marL="3429000" indent="-228600" defTabSz="461963" eaLnBrk="0" fontAlgn="base" hangingPunct="0">
              <a:spcBef>
                <a:spcPct val="0"/>
              </a:spcBef>
              <a:spcAft>
                <a:spcPct val="0"/>
              </a:spcAft>
              <a:defRPr>
                <a:solidFill>
                  <a:schemeClr val="tx1"/>
                </a:solidFill>
                <a:latin typeface="Arial" charset="0"/>
              </a:defRPr>
            </a:lvl8pPr>
            <a:lvl9pPr marL="3886200" indent="-228600" defTabSz="461963" eaLnBrk="0" fontAlgn="base" hangingPunct="0">
              <a:spcBef>
                <a:spcPct val="0"/>
              </a:spcBef>
              <a:spcAft>
                <a:spcPct val="0"/>
              </a:spcAft>
              <a:defRPr>
                <a:solidFill>
                  <a:schemeClr val="tx1"/>
                </a:solidFill>
                <a:latin typeface="Arial" charset="0"/>
              </a:defRPr>
            </a:lvl9pPr>
          </a:lstStyle>
          <a:p>
            <a:pPr eaLnBrk="1" hangingPunct="1"/>
            <a:fld id="{A3755CDB-07D4-4099-89AC-08F38C0DFC61}" type="slidenum">
              <a:rPr lang="en-US" smtClean="0">
                <a:solidFill>
                  <a:srgbClr val="000000"/>
                </a:solidFill>
                <a:latin typeface="Calibri" pitchFamily="34" charset="0"/>
              </a:rPr>
              <a:pPr eaLnBrk="1" hangingPunct="1"/>
              <a:t>4</a:t>
            </a:fld>
            <a:endParaRPr lang="en-US" smtClean="0">
              <a:solidFill>
                <a:srgbClr val="000000"/>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dirty="0" smtClean="0"/>
              <a:t>GAB publishes a huge variety of content.</a:t>
            </a:r>
          </a:p>
          <a:p>
            <a:pPr marL="0" indent="0">
              <a:buFont typeface="Arial" pitchFamily="34" charset="0"/>
              <a:buNone/>
            </a:pPr>
            <a:endParaRPr lang="en-GB" dirty="0" smtClean="0"/>
          </a:p>
          <a:p>
            <a:pPr marL="171450" indent="-171450">
              <a:buFont typeface="Arial" pitchFamily="34" charset="0"/>
              <a:buChar char="•"/>
            </a:pPr>
            <a:r>
              <a:rPr lang="en-GB" baseline="0" dirty="0" smtClean="0"/>
              <a:t>We already have more than 30 online products, the first being published over 10 years ago now</a:t>
            </a:r>
          </a:p>
          <a:p>
            <a:pPr marL="0" indent="0">
              <a:buFont typeface="Arial" pitchFamily="34" charset="0"/>
              <a:buNone/>
            </a:pPr>
            <a:endParaRPr lang="en-GB" baseline="0" dirty="0" smtClean="0"/>
          </a:p>
          <a:p>
            <a:pPr marL="171450" indent="-171450">
              <a:buFont typeface="Arial" pitchFamily="34" charset="0"/>
              <a:buChar char="•"/>
            </a:pPr>
            <a:r>
              <a:rPr lang="en-GB" baseline="0" dirty="0" smtClean="0"/>
              <a:t>There is a multitude of data types and data models because of all those different sectors and different content – law reports, books, reference books, journal – they’re all slightly different in the way they’re structured.</a:t>
            </a:r>
          </a:p>
          <a:p>
            <a:pPr marL="0" indent="0">
              <a:buFont typeface="Arial" pitchFamily="34" charset="0"/>
              <a:buNone/>
            </a:pPr>
            <a:endParaRPr lang="en-GB" baseline="0" dirty="0" smtClean="0"/>
          </a:p>
          <a:p>
            <a:pPr marL="171450" indent="-171450">
              <a:buFont typeface="Arial" pitchFamily="34" charset="0"/>
              <a:buChar char="•"/>
            </a:pPr>
            <a:r>
              <a:rPr lang="en-GB" baseline="0" dirty="0" smtClean="0"/>
              <a:t>We therefore have one very simple data strategy – XML: Get all content into XML and then output into whatever format we want it to be in. </a:t>
            </a:r>
            <a:endParaRPr lang="en-GB" dirty="0"/>
          </a:p>
        </p:txBody>
      </p:sp>
      <p:sp>
        <p:nvSpPr>
          <p:cNvPr id="4" name="Slide Number Placeholder 3"/>
          <p:cNvSpPr>
            <a:spLocks noGrp="1"/>
          </p:cNvSpPr>
          <p:nvPr>
            <p:ph type="sldNum" sz="quarter" idx="10"/>
          </p:nvPr>
        </p:nvSpPr>
        <p:spPr/>
        <p:txBody>
          <a:bodyPr/>
          <a:lstStyle/>
          <a:p>
            <a:fld id="{7824AA49-C5C6-C649-82FA-42EB664AA029}" type="slidenum">
              <a:rPr lang="en-US" smtClean="0"/>
              <a:pPr/>
              <a:t>5</a:t>
            </a:fld>
            <a:endParaRPr lang="en-US"/>
          </a:p>
        </p:txBody>
      </p:sp>
    </p:spTree>
    <p:extLst>
      <p:ext uri="{BB962C8B-B14F-4D97-AF65-F5344CB8AC3E}">
        <p14:creationId xmlns:p14="http://schemas.microsoft.com/office/powerpoint/2010/main" xmlns="" val="223965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429C52-6BC0-4462-9170-CE019C50DBC9}" type="slidenum">
              <a:rPr lang="en-US"/>
              <a:pPr/>
              <a:t>6</a:t>
            </a:fld>
            <a:endParaRPr lang="en-US"/>
          </a:p>
        </p:txBody>
      </p:sp>
      <p:sp>
        <p:nvSpPr>
          <p:cNvPr id="244738" name="Rectangle 2"/>
          <p:cNvSpPr txBox="1">
            <a:spLocks noGrp="1" noRot="1" noChangeAspect="1" noChangeArrowheads="1" noTextEdit="1"/>
          </p:cNvSpPr>
          <p:nvPr>
            <p:ph type="sldImg"/>
          </p:nvPr>
        </p:nvSpPr>
        <p:spPr>
          <a:xfrm>
            <a:off x="936625" y="742950"/>
            <a:ext cx="4924425" cy="3694113"/>
          </a:xfrm>
          <a:ln/>
        </p:spPr>
      </p:sp>
      <p:sp>
        <p:nvSpPr>
          <p:cNvPr id="244739" name="Rectangle 3"/>
          <p:cNvSpPr txBox="1">
            <a:spLocks noGrp="1" noChangeArrowheads="1"/>
          </p:cNvSpPr>
          <p:nvPr>
            <p:ph type="body" idx="1"/>
          </p:nvPr>
        </p:nvSpPr>
        <p:spPr>
          <a:xfrm>
            <a:off x="906463" y="4689993"/>
            <a:ext cx="4978400" cy="4344165"/>
          </a:xfrm>
          <a:ln/>
          <a:extLst>
            <a:ext uri="{91240B29-F687-4F45-9708-019B960494DF}">
              <a14:hiddenLine xmlns:a14="http://schemas.microsoft.com/office/drawing/2010/main" xmlns="" w="9525">
                <a:solidFill>
                  <a:schemeClr val="tx1"/>
                </a:solidFill>
                <a:round/>
                <a:headEnd/>
                <a:tailEnd/>
              </a14:hiddenLine>
            </a:ext>
          </a:extLst>
        </p:spPr>
        <p:txBody>
          <a:bodyPr wrap="none" anchor="ct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150000"/>
              </a:lnSpc>
              <a:spcBef>
                <a:spcPts val="600"/>
              </a:spcBef>
              <a:spcAft>
                <a:spcPts val="600"/>
              </a:spcAft>
              <a:buFont typeface="+mj-lt"/>
              <a:buAutoNum type="arabicPeriod"/>
            </a:pPr>
            <a:endParaRPr lang="en-GB" sz="2400" dirty="0" smtClean="0"/>
          </a:p>
        </p:txBody>
      </p:sp>
      <p:sp>
        <p:nvSpPr>
          <p:cNvPr id="4" name="Slide Number Placeholder 3"/>
          <p:cNvSpPr>
            <a:spLocks noGrp="1"/>
          </p:cNvSpPr>
          <p:nvPr>
            <p:ph type="sldNum" sz="quarter" idx="10"/>
          </p:nvPr>
        </p:nvSpPr>
        <p:spPr/>
        <p:txBody>
          <a:bodyPr/>
          <a:lstStyle/>
          <a:p>
            <a:fld id="{7149E6CD-B4F8-433B-93B2-FDC819193582}" type="slidenum">
              <a:rPr lang="en-GB" smtClean="0"/>
              <a:pPr/>
              <a:t>11</a:t>
            </a:fld>
            <a:endParaRPr lang="en-GB"/>
          </a:p>
        </p:txBody>
      </p:sp>
    </p:spTree>
    <p:extLst>
      <p:ext uri="{BB962C8B-B14F-4D97-AF65-F5344CB8AC3E}">
        <p14:creationId xmlns:p14="http://schemas.microsoft.com/office/powerpoint/2010/main" xmlns="" val="3108700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endParaRPr lang="en-AU" sz="2400" dirty="0" smtClean="0"/>
          </a:p>
        </p:txBody>
      </p:sp>
      <p:sp>
        <p:nvSpPr>
          <p:cNvPr id="4" name="Slide Number Placeholder 3"/>
          <p:cNvSpPr>
            <a:spLocks noGrp="1"/>
          </p:cNvSpPr>
          <p:nvPr>
            <p:ph type="sldNum" sz="quarter" idx="10"/>
          </p:nvPr>
        </p:nvSpPr>
        <p:spPr/>
        <p:txBody>
          <a:bodyPr/>
          <a:lstStyle/>
          <a:p>
            <a:fld id="{7149E6CD-B4F8-433B-93B2-FDC819193582}" type="slidenum">
              <a:rPr lang="en-GB" smtClean="0"/>
              <a:pPr/>
              <a:t>13</a:t>
            </a:fld>
            <a:endParaRPr lang="en-GB"/>
          </a:p>
        </p:txBody>
      </p:sp>
    </p:spTree>
    <p:extLst>
      <p:ext uri="{BB962C8B-B14F-4D97-AF65-F5344CB8AC3E}">
        <p14:creationId xmlns:p14="http://schemas.microsoft.com/office/powerpoint/2010/main" xmlns="" val="2778265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90000"/>
              </a:lnSpc>
              <a:spcBef>
                <a:spcPts val="0"/>
              </a:spcBef>
              <a:spcAft>
                <a:spcPts val="0"/>
              </a:spcAft>
              <a:buClrTx/>
              <a:buSzTx/>
              <a:buFontTx/>
              <a:buNone/>
              <a:tabLst/>
              <a:defRPr/>
            </a:pPr>
            <a:r>
              <a:rPr lang="en-US" sz="1200" b="1" dirty="0" smtClean="0">
                <a:solidFill>
                  <a:schemeClr val="tx2"/>
                </a:solidFill>
              </a:rPr>
              <a:t>Quote </a:t>
            </a:r>
            <a:r>
              <a:rPr lang="en-US" sz="1200" b="0" dirty="0" smtClean="0">
                <a:solidFill>
                  <a:schemeClr val="tx2"/>
                </a:solidFill>
              </a:rPr>
              <a:t>from </a:t>
            </a:r>
            <a:r>
              <a:rPr lang="en-GB" b="1" dirty="0" smtClean="0"/>
              <a:t>Edward Osborne Wilson</a:t>
            </a:r>
            <a:r>
              <a:rPr lang="en-GB" dirty="0" smtClean="0"/>
              <a:t> Harvard University</a:t>
            </a:r>
            <a:r>
              <a:rPr lang="en-GB" baseline="0" dirty="0" smtClean="0"/>
              <a:t> professor and 2 time winner of the Pulitzer prize.</a:t>
            </a:r>
            <a:endParaRPr lang="en-US" sz="1200" b="1" dirty="0" smtClean="0">
              <a:solidFill>
                <a:schemeClr val="tx2"/>
              </a:solidFill>
            </a:endParaRPr>
          </a:p>
          <a:p>
            <a:pPr marL="0" marR="0" indent="0" algn="l" defTabSz="457200" rtl="0" eaLnBrk="1" fontAlgn="auto" latinLnBrk="0" hangingPunct="1">
              <a:lnSpc>
                <a:spcPct val="90000"/>
              </a:lnSpc>
              <a:spcBef>
                <a:spcPts val="0"/>
              </a:spcBef>
              <a:spcAft>
                <a:spcPts val="0"/>
              </a:spcAft>
              <a:buClrTx/>
              <a:buSzTx/>
              <a:buFontTx/>
              <a:buNone/>
              <a:tabLst/>
              <a:defRPr/>
            </a:pPr>
            <a:endParaRPr lang="en-US" sz="1200" b="1" dirty="0" smtClean="0">
              <a:solidFill>
                <a:schemeClr val="tx2"/>
              </a:solidFill>
            </a:endParaRPr>
          </a:p>
          <a:p>
            <a:pPr marL="0" marR="0" indent="0" algn="l" defTabSz="457200" rtl="0" eaLnBrk="1" fontAlgn="auto" latinLnBrk="0" hangingPunct="1">
              <a:lnSpc>
                <a:spcPct val="90000"/>
              </a:lnSpc>
              <a:spcBef>
                <a:spcPts val="0"/>
              </a:spcBef>
              <a:spcAft>
                <a:spcPts val="0"/>
              </a:spcAft>
              <a:buClrTx/>
              <a:buSzTx/>
              <a:buFontTx/>
              <a:buNone/>
              <a:tabLst/>
              <a:defRPr/>
            </a:pPr>
            <a:r>
              <a:rPr lang="en-US" sz="1200" b="1" dirty="0" smtClean="0">
                <a:solidFill>
                  <a:schemeClr val="tx2"/>
                </a:solidFill>
              </a:rPr>
              <a:t>27 subject areas available</a:t>
            </a:r>
            <a:r>
              <a:rPr lang="en-US" sz="1200" dirty="0" smtClean="0">
                <a:solidFill>
                  <a:schemeClr val="tx2"/>
                </a:solidFill>
              </a:rPr>
              <a:t>; launching 10-12 new subjects each year </a:t>
            </a:r>
          </a:p>
          <a:p>
            <a:pPr marL="0" marR="0" indent="0" algn="l" defTabSz="457200" rtl="0" eaLnBrk="1" fontAlgn="auto" latinLnBrk="0" hangingPunct="1">
              <a:lnSpc>
                <a:spcPct val="90000"/>
              </a:lnSpc>
              <a:spcBef>
                <a:spcPts val="0"/>
              </a:spcBef>
              <a:spcAft>
                <a:spcPts val="0"/>
              </a:spcAft>
              <a:buClrTx/>
              <a:buSzTx/>
              <a:buFontTx/>
              <a:buNone/>
              <a:tabLst/>
              <a:defRPr/>
            </a:pPr>
            <a:endParaRPr lang="en-GB" sz="1200" dirty="0" smtClean="0">
              <a:solidFill>
                <a:schemeClr val="tx2"/>
              </a:solidFill>
            </a:endParaRPr>
          </a:p>
          <a:p>
            <a:pPr eaLnBrk="1" hangingPunct="1">
              <a:lnSpc>
                <a:spcPct val="90000"/>
              </a:lnSpc>
            </a:pPr>
            <a:r>
              <a:rPr lang="en-US" sz="1200" dirty="0" smtClean="0">
                <a:latin typeface="Calibri" pitchFamily="34" charset="0"/>
              </a:rPr>
              <a:t>Every subject area has an </a:t>
            </a:r>
            <a:r>
              <a:rPr lang="en-US" sz="1200" b="1" dirty="0" smtClean="0">
                <a:solidFill>
                  <a:srgbClr val="EC4724"/>
                </a:solidFill>
                <a:latin typeface="Calibri" pitchFamily="34" charset="0"/>
              </a:rPr>
              <a:t>Editor-in-Chief and Editorial Board</a:t>
            </a:r>
            <a:r>
              <a:rPr lang="en-US" sz="1200" b="1" dirty="0" smtClean="0">
                <a:latin typeface="Calibri" pitchFamily="34" charset="0"/>
              </a:rPr>
              <a:t>, </a:t>
            </a:r>
            <a:r>
              <a:rPr lang="en-US" sz="1200" dirty="0" smtClean="0">
                <a:latin typeface="Calibri" pitchFamily="34" charset="0"/>
              </a:rPr>
              <a:t>and each article receives</a:t>
            </a:r>
            <a:r>
              <a:rPr lang="en-US" sz="1200" b="1" dirty="0" smtClean="0">
                <a:latin typeface="Calibri" pitchFamily="34" charset="0"/>
              </a:rPr>
              <a:t> </a:t>
            </a:r>
            <a:r>
              <a:rPr lang="en-US" sz="1200" b="1" dirty="0" smtClean="0">
                <a:solidFill>
                  <a:srgbClr val="EC4724"/>
                </a:solidFill>
                <a:latin typeface="Calibri" pitchFamily="34" charset="0"/>
              </a:rPr>
              <a:t>multiple peer reviews and board vetting</a:t>
            </a:r>
          </a:p>
          <a:p>
            <a:pPr eaLnBrk="1" hangingPunct="1">
              <a:lnSpc>
                <a:spcPct val="90000"/>
              </a:lnSpc>
            </a:pPr>
            <a:endParaRPr lang="en-US" sz="1200" dirty="0" smtClean="0">
              <a:solidFill>
                <a:srgbClr val="EC4724"/>
              </a:solidFill>
              <a:latin typeface="Calibri" pitchFamily="34" charset="0"/>
            </a:endParaRPr>
          </a:p>
          <a:p>
            <a:pPr eaLnBrk="1" hangingPunct="1">
              <a:lnSpc>
                <a:spcPct val="90000"/>
              </a:lnSpc>
            </a:pPr>
            <a:r>
              <a:rPr lang="en-US" sz="1200" b="1" dirty="0" smtClean="0">
                <a:solidFill>
                  <a:srgbClr val="EC4724"/>
                </a:solidFill>
                <a:latin typeface="Calibri" pitchFamily="34" charset="0"/>
              </a:rPr>
              <a:t>50-100 articles at launch per subject</a:t>
            </a:r>
            <a:r>
              <a:rPr lang="en-US" sz="1200" dirty="0" smtClean="0">
                <a:latin typeface="Calibri" pitchFamily="34" charset="0"/>
              </a:rPr>
              <a:t> (equivalent to a 4-volume print encyclopedia)</a:t>
            </a:r>
          </a:p>
          <a:p>
            <a:pPr eaLnBrk="1" hangingPunct="1">
              <a:lnSpc>
                <a:spcPct val="90000"/>
              </a:lnSpc>
            </a:pPr>
            <a:endParaRPr lang="en-US" sz="1200" dirty="0" smtClean="0">
              <a:latin typeface="Calibri" pitchFamily="34" charset="0"/>
            </a:endParaRPr>
          </a:p>
          <a:p>
            <a:pPr eaLnBrk="1" hangingPunct="1">
              <a:lnSpc>
                <a:spcPct val="90000"/>
              </a:lnSpc>
            </a:pPr>
            <a:r>
              <a:rPr lang="en-US" sz="1200" b="1" dirty="0" smtClean="0">
                <a:solidFill>
                  <a:srgbClr val="EC4724"/>
                </a:solidFill>
                <a:latin typeface="Calibri" pitchFamily="34" charset="0"/>
              </a:rPr>
              <a:t>Updated regularly</a:t>
            </a:r>
            <a:r>
              <a:rPr lang="en-US" sz="1200" dirty="0" smtClean="0">
                <a:latin typeface="Calibri" pitchFamily="34" charset="0"/>
              </a:rPr>
              <a:t>, with 50-75 articles added per year to each subject area. Updates will also include revisions to existing articles.</a:t>
            </a:r>
          </a:p>
          <a:p>
            <a:pPr eaLnBrk="1" hangingPunct="1">
              <a:lnSpc>
                <a:spcPct val="90000"/>
              </a:lnSpc>
            </a:pPr>
            <a:endParaRPr lang="en-US" sz="1200" b="1" dirty="0" smtClean="0">
              <a:latin typeface="Calibri" pitchFamily="34" charset="0"/>
            </a:endParaRPr>
          </a:p>
          <a:p>
            <a:pPr eaLnBrk="1" hangingPunct="1"/>
            <a:r>
              <a:rPr lang="en-US" sz="1200" dirty="0" smtClean="0">
                <a:latin typeface="Calibri" pitchFamily="34" charset="0"/>
              </a:rPr>
              <a:t>It is</a:t>
            </a:r>
            <a:r>
              <a:rPr lang="en-US" sz="1200" b="1" dirty="0" smtClean="0">
                <a:latin typeface="Calibri" pitchFamily="34" charset="0"/>
              </a:rPr>
              <a:t> </a:t>
            </a:r>
            <a:r>
              <a:rPr lang="en-US" sz="1200" b="1" dirty="0" smtClean="0">
                <a:solidFill>
                  <a:srgbClr val="EC4724"/>
                </a:solidFill>
                <a:latin typeface="Calibri" pitchFamily="34" charset="0"/>
              </a:rPr>
              <a:t>selective</a:t>
            </a:r>
            <a:r>
              <a:rPr lang="en-US" sz="1200" dirty="0" smtClean="0">
                <a:latin typeface="Calibri" pitchFamily="34" charset="0"/>
              </a:rPr>
              <a:t>, rather than exhaustive; </a:t>
            </a:r>
            <a:r>
              <a:rPr lang="en-US" sz="1200" b="1" dirty="0" smtClean="0">
                <a:solidFill>
                  <a:srgbClr val="EC4724"/>
                </a:solidFill>
                <a:latin typeface="Calibri" pitchFamily="34" charset="0"/>
              </a:rPr>
              <a:t>expert recommendations</a:t>
            </a:r>
            <a:r>
              <a:rPr lang="en-US" sz="1200" dirty="0" smtClean="0">
                <a:latin typeface="Calibri" pitchFamily="34" charset="0"/>
              </a:rPr>
              <a:t> with critical supportive text and annotation are provided to </a:t>
            </a:r>
            <a:r>
              <a:rPr lang="en-US" sz="1200" b="1" dirty="0" smtClean="0">
                <a:solidFill>
                  <a:srgbClr val="E6572B"/>
                </a:solidFill>
                <a:latin typeface="Calibri" pitchFamily="34" charset="0"/>
              </a:rPr>
              <a:t>help cut down on time needed for preliminary research</a:t>
            </a:r>
          </a:p>
          <a:p>
            <a:pPr eaLnBrk="1" hangingPunct="1">
              <a:buFont typeface="Wingdings" pitchFamily="2" charset="2"/>
              <a:buNone/>
            </a:pPr>
            <a:endParaRPr lang="en-US" sz="1200" b="1" dirty="0" smtClean="0">
              <a:solidFill>
                <a:srgbClr val="E6572B"/>
              </a:solidFill>
              <a:latin typeface="Calibri" pitchFamily="34" charset="0"/>
            </a:endParaRPr>
          </a:p>
          <a:p>
            <a:pPr eaLnBrk="1" hangingPunct="1"/>
            <a:r>
              <a:rPr lang="en-US" sz="1200" dirty="0" smtClean="0">
                <a:latin typeface="Calibri" pitchFamily="34" charset="0"/>
              </a:rPr>
              <a:t>Articles contain</a:t>
            </a:r>
            <a:r>
              <a:rPr lang="en-US" sz="1200" b="1" dirty="0" smtClean="0">
                <a:solidFill>
                  <a:srgbClr val="E6572B"/>
                </a:solidFill>
                <a:latin typeface="Calibri" pitchFamily="34" charset="0"/>
              </a:rPr>
              <a:t> recommendations for scholarship at all levels, </a:t>
            </a:r>
            <a:r>
              <a:rPr lang="en-US" sz="1200" dirty="0" smtClean="0">
                <a:latin typeface="Calibri" pitchFamily="34" charset="0"/>
              </a:rPr>
              <a:t>from encyclopedias and textbooks to journal articles and data sets</a:t>
            </a:r>
            <a:r>
              <a:rPr lang="en-US" sz="1200" b="1" dirty="0" smtClean="0">
                <a:solidFill>
                  <a:srgbClr val="E6572B"/>
                </a:solidFill>
                <a:latin typeface="Calibri" pitchFamily="34" charset="0"/>
              </a:rPr>
              <a:t> </a:t>
            </a:r>
            <a:r>
              <a:rPr lang="en-US" sz="1200" dirty="0" smtClean="0">
                <a:latin typeface="Calibri" pitchFamily="34" charset="0"/>
              </a:rPr>
              <a:t>– whether you’re starting a research paper, studying for qualifying exams, or preparing a syllabus, OBO is the perfect starting place</a:t>
            </a:r>
          </a:p>
          <a:p>
            <a:pPr eaLnBrk="1" hangingPunct="1"/>
            <a:endParaRPr lang="en-US" sz="1200" dirty="0" smtClean="0">
              <a:latin typeface="Calibri" pitchFamily="34" charset="0"/>
            </a:endParaRPr>
          </a:p>
          <a:p>
            <a:pPr eaLnBrk="1" hangingPunct="1"/>
            <a:r>
              <a:rPr lang="en-US" sz="1200" dirty="0" smtClean="0">
                <a:latin typeface="Calibri" pitchFamily="34" charset="0"/>
              </a:rPr>
              <a:t>Includes indexing of </a:t>
            </a:r>
            <a:r>
              <a:rPr lang="en-US" sz="1200" b="1" dirty="0" smtClean="0">
                <a:solidFill>
                  <a:srgbClr val="EC4724"/>
                </a:solidFill>
                <a:latin typeface="Calibri" pitchFamily="34" charset="0"/>
              </a:rPr>
              <a:t>non-print material</a:t>
            </a:r>
            <a:r>
              <a:rPr lang="en-US" sz="1200" dirty="0" smtClean="0">
                <a:latin typeface="Calibri" pitchFamily="34" charset="0"/>
              </a:rPr>
              <a:t>, especially online resources</a:t>
            </a:r>
            <a:endParaRPr lang="en-US" sz="1200" b="1" dirty="0" smtClean="0">
              <a:latin typeface="Calibri"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7824AA49-C5C6-C649-82FA-42EB664AA029}" type="slidenum">
              <a:rPr lang="en-US" smtClean="0"/>
              <a:pPr/>
              <a:t>14</a:t>
            </a:fld>
            <a:endParaRPr lang="en-US"/>
          </a:p>
        </p:txBody>
      </p:sp>
    </p:spTree>
    <p:extLst>
      <p:ext uri="{BB962C8B-B14F-4D97-AF65-F5344CB8AC3E}">
        <p14:creationId xmlns:p14="http://schemas.microsoft.com/office/powerpoint/2010/main" xmlns="" val="223965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24AA49-C5C6-C649-82FA-42EB664AA029}" type="slidenum">
              <a:rPr lang="en-US" smtClean="0"/>
              <a:pPr/>
              <a:t>15</a:t>
            </a:fld>
            <a:endParaRPr lang="en-US"/>
          </a:p>
        </p:txBody>
      </p:sp>
    </p:spTree>
    <p:extLst>
      <p:ext uri="{BB962C8B-B14F-4D97-AF65-F5344CB8AC3E}">
        <p14:creationId xmlns:p14="http://schemas.microsoft.com/office/powerpoint/2010/main" xmlns="" val="3214252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4A4B89-B2AB-4EAF-B8F8-3C52690D20AC}" type="slidenum">
              <a:rPr lang="en-US"/>
              <a:pPr/>
              <a:t>19</a:t>
            </a:fld>
            <a:endParaRPr lang="en-US"/>
          </a:p>
        </p:txBody>
      </p:sp>
      <p:sp>
        <p:nvSpPr>
          <p:cNvPr id="167938" name="Rectangle 2"/>
          <p:cNvSpPr>
            <a:spLocks noGrp="1" noRot="1" noChangeAspect="1" noChangeArrowheads="1" noTextEdit="1"/>
          </p:cNvSpPr>
          <p:nvPr>
            <p:ph type="sldImg"/>
          </p:nvPr>
        </p:nvSpPr>
        <p:spPr>
          <a:xfrm>
            <a:off x="936625" y="742950"/>
            <a:ext cx="4930775" cy="3698875"/>
          </a:xfrm>
          <a:ln/>
        </p:spPr>
      </p:sp>
      <p:sp>
        <p:nvSpPr>
          <p:cNvPr id="167939" name="Rectangle 3"/>
          <p:cNvSpPr>
            <a:spLocks noGrp="1" noChangeArrowheads="1"/>
          </p:cNvSpPr>
          <p:nvPr>
            <p:ph type="body" idx="1"/>
          </p:nvPr>
        </p:nvSpPr>
        <p:spPr>
          <a:xfrm>
            <a:off x="908051" y="4689992"/>
            <a:ext cx="4981575" cy="4442071"/>
          </a:xfrm>
        </p:spPr>
        <p:txBody>
          <a:bodyPr/>
          <a:lstStyle/>
          <a:p>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2338" eaLnBrk="0" hangingPunct="0">
              <a:defRPr>
                <a:solidFill>
                  <a:schemeClr val="tx1"/>
                </a:solidFill>
                <a:latin typeface="Arial" charset="0"/>
                <a:ea typeface="ＭＳ Ｐゴシック" pitchFamily="34" charset="-128"/>
              </a:defRPr>
            </a:lvl1pPr>
            <a:lvl2pPr marL="742950" indent="-285750" defTabSz="922338" eaLnBrk="0" hangingPunct="0">
              <a:defRPr>
                <a:solidFill>
                  <a:schemeClr val="tx1"/>
                </a:solidFill>
                <a:latin typeface="Arial" charset="0"/>
                <a:ea typeface="ＭＳ Ｐゴシック" pitchFamily="34" charset="-128"/>
              </a:defRPr>
            </a:lvl2pPr>
            <a:lvl3pPr marL="1143000" indent="-228600" defTabSz="922338" eaLnBrk="0" hangingPunct="0">
              <a:defRPr>
                <a:solidFill>
                  <a:schemeClr val="tx1"/>
                </a:solidFill>
                <a:latin typeface="Arial" charset="0"/>
                <a:ea typeface="ＭＳ Ｐゴシック" pitchFamily="34" charset="-128"/>
              </a:defRPr>
            </a:lvl3pPr>
            <a:lvl4pPr marL="1600200" indent="-228600" defTabSz="922338" eaLnBrk="0" hangingPunct="0">
              <a:defRPr>
                <a:solidFill>
                  <a:schemeClr val="tx1"/>
                </a:solidFill>
                <a:latin typeface="Arial" charset="0"/>
                <a:ea typeface="ＭＳ Ｐゴシック" pitchFamily="34" charset="-128"/>
              </a:defRPr>
            </a:lvl4pPr>
            <a:lvl5pPr marL="2057400" indent="-228600" defTabSz="922338" eaLnBrk="0" hangingPunct="0">
              <a:defRPr>
                <a:solidFill>
                  <a:schemeClr val="tx1"/>
                </a:solidFill>
                <a:latin typeface="Arial" charset="0"/>
                <a:ea typeface="ＭＳ Ｐゴシック" pitchFamily="34" charset="-128"/>
              </a:defRPr>
            </a:lvl5pPr>
            <a:lvl6pPr marL="2514600" indent="-228600" defTabSz="922338"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22338"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22338"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22338"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44D8E63E-51D4-4DE6-9349-8D9BD71152A1}" type="slidenum">
              <a:rPr lang="en-US" smtClean="0"/>
              <a:pPr eaLnBrk="1" hangingPunct="1"/>
              <a:t>20</a:t>
            </a:fld>
            <a:endParaRPr lang="en-US"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4A4B89-B2AB-4EAF-B8F8-3C52690D20AC}" type="slidenum">
              <a:rPr lang="en-US"/>
              <a:pPr/>
              <a:t>21</a:t>
            </a:fld>
            <a:endParaRPr lang="en-US"/>
          </a:p>
        </p:txBody>
      </p:sp>
      <p:sp>
        <p:nvSpPr>
          <p:cNvPr id="167938" name="Rectangle 2"/>
          <p:cNvSpPr>
            <a:spLocks noGrp="1" noRot="1" noChangeAspect="1" noChangeArrowheads="1" noTextEdit="1"/>
          </p:cNvSpPr>
          <p:nvPr>
            <p:ph type="sldImg"/>
          </p:nvPr>
        </p:nvSpPr>
        <p:spPr>
          <a:xfrm>
            <a:off x="936625" y="742950"/>
            <a:ext cx="4930775" cy="3698875"/>
          </a:xfrm>
          <a:ln/>
        </p:spPr>
      </p:sp>
      <p:sp>
        <p:nvSpPr>
          <p:cNvPr id="167939" name="Rectangle 3"/>
          <p:cNvSpPr>
            <a:spLocks noGrp="1" noChangeArrowheads="1"/>
          </p:cNvSpPr>
          <p:nvPr>
            <p:ph type="body" idx="1"/>
          </p:nvPr>
        </p:nvSpPr>
        <p:spPr>
          <a:xfrm>
            <a:off x="908051" y="4689992"/>
            <a:ext cx="4981575" cy="4442071"/>
          </a:xfrm>
        </p:spPr>
        <p:txBody>
          <a:bodyPr/>
          <a:lstStyle/>
          <a:p>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722771-978F-44E7-9586-4BCE774A68DA}" type="slidenum">
              <a:rPr lang="en-US"/>
              <a:pPr/>
              <a:t>36</a:t>
            </a:fld>
            <a:endParaRPr lang="en-US"/>
          </a:p>
        </p:txBody>
      </p:sp>
      <p:sp>
        <p:nvSpPr>
          <p:cNvPr id="257026" name="Rectangle 2"/>
          <p:cNvSpPr txBox="1">
            <a:spLocks noGrp="1" noRot="1" noChangeAspect="1" noChangeArrowheads="1" noTextEdit="1"/>
          </p:cNvSpPr>
          <p:nvPr>
            <p:ph type="sldImg"/>
          </p:nvPr>
        </p:nvSpPr>
        <p:spPr>
          <a:xfrm>
            <a:off x="935038" y="742950"/>
            <a:ext cx="4930775" cy="3698875"/>
          </a:xfrm>
          <a:ln/>
        </p:spPr>
      </p:sp>
      <p:sp>
        <p:nvSpPr>
          <p:cNvPr id="257027" name="Text Box 3"/>
          <p:cNvSpPr txBox="1">
            <a:spLocks noGrp="1" noChangeArrowheads="1"/>
          </p:cNvSpPr>
          <p:nvPr>
            <p:ph type="body" idx="1"/>
          </p:nvPr>
        </p:nvSpPr>
        <p:spPr>
          <a:xfrm>
            <a:off x="287338" y="4689992"/>
            <a:ext cx="6292850" cy="4933177"/>
          </a:xfrm>
          <a:noFill/>
          <a:ln/>
          <a:extLst>
            <a:ext uri="{91240B29-F687-4F45-9708-019B960494DF}">
              <a14:hiddenLine xmlns:a14="http://schemas.microsoft.com/office/drawing/2010/main" xmlns="" w="9525">
                <a:solidFill>
                  <a:schemeClr val="tx1"/>
                </a:solidFill>
                <a:round/>
                <a:headEnd/>
                <a:tailEnd/>
              </a14:hiddenLine>
            </a:ext>
          </a:extLst>
        </p:spPr>
        <p:txBody>
          <a:bodyPr lIns="84240" tIns="42120" rIns="84240" bIns="42120"/>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charset="0"/>
              </a:defRPr>
            </a:lvl5pPr>
            <a:lvl6pPr marL="2514600" indent="-228600" defTabSz="449263" fontAlgn="base">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charset="0"/>
              </a:defRPr>
            </a:lvl6pPr>
            <a:lvl7pPr marL="2971800" indent="-228600" defTabSz="449263" fontAlgn="base">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charset="0"/>
              </a:defRPr>
            </a:lvl7pPr>
            <a:lvl8pPr marL="3429000" indent="-228600" defTabSz="449263" fontAlgn="base">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charset="0"/>
              </a:defRPr>
            </a:lvl8pPr>
            <a:lvl9pPr marL="3886200" indent="-228600" defTabSz="449263" fontAlgn="base">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charset="0"/>
              </a:defRPr>
            </a:lvl9pPr>
          </a:lstStyle>
          <a:p>
            <a:pPr>
              <a:lnSpc>
                <a:spcPct val="80000"/>
              </a:lnSpc>
            </a:pPr>
            <a:endParaRPr lang="en-US" sz="1000" baseline="0" dirty="0" smtClean="0">
              <a:ea typeface="Arial Unicode MS" pitchFamily="34" charset="-128"/>
              <a:cs typeface="Arial Unicode MS"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15C3E8-998E-41AE-A19F-D6FAB735497C}" type="slidenum">
              <a:rPr lang="en-US"/>
              <a:pPr/>
              <a:t>37</a:t>
            </a:fld>
            <a:endParaRPr lang="en-US"/>
          </a:p>
        </p:txBody>
      </p:sp>
      <p:sp>
        <p:nvSpPr>
          <p:cNvPr id="54274" name="Rectangle 2"/>
          <p:cNvSpPr>
            <a:spLocks noGrp="1" noRot="1" noChangeAspect="1" noChangeArrowheads="1" noTextEdit="1"/>
          </p:cNvSpPr>
          <p:nvPr>
            <p:ph type="sldImg"/>
          </p:nvPr>
        </p:nvSpPr>
        <p:spPr>
          <a:xfrm>
            <a:off x="1022350" y="741363"/>
            <a:ext cx="4283075" cy="3213100"/>
          </a:xfrm>
          <a:ln/>
        </p:spPr>
      </p:sp>
      <p:sp>
        <p:nvSpPr>
          <p:cNvPr id="54275" name="Rectangle 3"/>
          <p:cNvSpPr>
            <a:spLocks noGrp="1" noChangeArrowheads="1"/>
          </p:cNvSpPr>
          <p:nvPr>
            <p:ph type="body" idx="1"/>
          </p:nvPr>
        </p:nvSpPr>
        <p:spPr>
          <a:xfrm>
            <a:off x="908050" y="4258892"/>
            <a:ext cx="4981575" cy="4874749"/>
          </a:xfrm>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87E0A5-7E9A-447E-91A0-6157E15F0920}" type="slidenum">
              <a:rPr lang="en-US"/>
              <a:pPr/>
              <a:t>39</a:t>
            </a:fld>
            <a:endParaRPr lang="en-US"/>
          </a:p>
        </p:txBody>
      </p:sp>
      <p:sp>
        <p:nvSpPr>
          <p:cNvPr id="226306" name="Rectangle 2"/>
          <p:cNvSpPr txBox="1">
            <a:spLocks noGrp="1" noRot="1" noChangeAspect="1" noChangeArrowheads="1" noTextEdit="1"/>
          </p:cNvSpPr>
          <p:nvPr>
            <p:ph type="sldImg"/>
          </p:nvPr>
        </p:nvSpPr>
        <p:spPr>
          <a:xfrm>
            <a:off x="936625" y="742950"/>
            <a:ext cx="4924425" cy="3694113"/>
          </a:xfrm>
          <a:ln/>
        </p:spPr>
      </p:sp>
      <p:sp>
        <p:nvSpPr>
          <p:cNvPr id="226307" name="Rectangle 3"/>
          <p:cNvSpPr txBox="1">
            <a:spLocks noGrp="1" noChangeArrowheads="1"/>
          </p:cNvSpPr>
          <p:nvPr>
            <p:ph type="body" idx="1"/>
          </p:nvPr>
        </p:nvSpPr>
        <p:spPr>
          <a:xfrm>
            <a:off x="906463" y="4689993"/>
            <a:ext cx="4978400" cy="4344165"/>
          </a:xfrm>
          <a:ln/>
          <a:extLst>
            <a:ext uri="{91240B29-F687-4F45-9708-019B960494DF}">
              <a14:hiddenLine xmlns:a14="http://schemas.microsoft.com/office/drawing/2010/main" xmlns="" w="9525">
                <a:solidFill>
                  <a:schemeClr val="tx1"/>
                </a:solidFill>
                <a:round/>
                <a:headEnd/>
                <a:tailEnd/>
              </a14:hiddenLine>
            </a:ext>
          </a:extLst>
        </p:spPr>
        <p:txBody>
          <a:bodyPr wrap="none" anchor="ct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48D6D3-AFC3-4A4F-AD3F-7077287B3062}" type="slidenum">
              <a:rPr lang="en-US"/>
              <a:pPr/>
              <a:t>40</a:t>
            </a:fld>
            <a:endParaRPr lang="en-US"/>
          </a:p>
        </p:txBody>
      </p:sp>
      <p:sp>
        <p:nvSpPr>
          <p:cNvPr id="58370" name="Rectangle 2"/>
          <p:cNvSpPr>
            <a:spLocks noGrp="1" noRot="1" noChangeAspect="1" noChangeArrowheads="1" noTextEdit="1"/>
          </p:cNvSpPr>
          <p:nvPr>
            <p:ph type="sldImg"/>
          </p:nvPr>
        </p:nvSpPr>
        <p:spPr>
          <a:xfrm>
            <a:off x="1022350" y="741363"/>
            <a:ext cx="4283075" cy="3213100"/>
          </a:xfrm>
          <a:ln/>
        </p:spPr>
      </p:sp>
      <p:sp>
        <p:nvSpPr>
          <p:cNvPr id="58371" name="Rectangle 3"/>
          <p:cNvSpPr>
            <a:spLocks noGrp="1" noChangeArrowheads="1"/>
          </p:cNvSpPr>
          <p:nvPr>
            <p:ph type="body" idx="1"/>
          </p:nvPr>
        </p:nvSpPr>
        <p:spPr>
          <a:xfrm>
            <a:off x="908050" y="4181515"/>
            <a:ext cx="4981575" cy="4952126"/>
          </a:xfrm>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600" dirty="0"/>
          </a:p>
        </p:txBody>
      </p:sp>
      <p:sp>
        <p:nvSpPr>
          <p:cNvPr id="4" name="Slide Number Placeholder 3"/>
          <p:cNvSpPr>
            <a:spLocks noGrp="1"/>
          </p:cNvSpPr>
          <p:nvPr>
            <p:ph type="sldNum" sz="quarter" idx="10"/>
          </p:nvPr>
        </p:nvSpPr>
        <p:spPr/>
        <p:txBody>
          <a:bodyPr/>
          <a:lstStyle/>
          <a:p>
            <a:fld id="{7149E6CD-B4F8-433B-93B2-FDC819193582}" type="slidenum">
              <a:rPr lang="en-GB" smtClean="0"/>
              <a:pPr/>
              <a:t>41</a:t>
            </a:fld>
            <a:endParaRPr lang="en-GB"/>
          </a:p>
        </p:txBody>
      </p:sp>
    </p:spTree>
    <p:extLst>
      <p:ext uri="{BB962C8B-B14F-4D97-AF65-F5344CB8AC3E}">
        <p14:creationId xmlns:p14="http://schemas.microsoft.com/office/powerpoint/2010/main" xmlns="" val="1328130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7824AA49-C5C6-C649-82FA-42EB664AA029}" type="slidenum">
              <a:rPr lang="en-US" smtClean="0"/>
              <a:pPr/>
              <a:t>42</a:t>
            </a:fld>
            <a:endParaRPr lang="en-US"/>
          </a:p>
        </p:txBody>
      </p:sp>
    </p:spTree>
    <p:extLst>
      <p:ext uri="{BB962C8B-B14F-4D97-AF65-F5344CB8AC3E}">
        <p14:creationId xmlns:p14="http://schemas.microsoft.com/office/powerpoint/2010/main" xmlns="" val="4237862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49E6CD-B4F8-433B-93B2-FDC819193582}" type="slidenum">
              <a:rPr lang="en-GB" smtClean="0"/>
              <a:pPr/>
              <a:t>43</a:t>
            </a:fld>
            <a:endParaRPr lang="en-GB"/>
          </a:p>
        </p:txBody>
      </p:sp>
    </p:spTree>
    <p:extLst>
      <p:ext uri="{BB962C8B-B14F-4D97-AF65-F5344CB8AC3E}">
        <p14:creationId xmlns:p14="http://schemas.microsoft.com/office/powerpoint/2010/main" xmlns="" val="2363778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C516DB2-450F-4F94-B856-EB9851B0F94E}" type="slidenum">
              <a:rPr lang="en-US" smtClean="0"/>
              <a:pPr>
                <a:defRPr/>
              </a:pPr>
              <a:t>47</a:t>
            </a:fld>
            <a:endParaRPr lang="en-US"/>
          </a:p>
        </p:txBody>
      </p:sp>
    </p:spTree>
    <p:extLst>
      <p:ext uri="{BB962C8B-B14F-4D97-AF65-F5344CB8AC3E}">
        <p14:creationId xmlns:p14="http://schemas.microsoft.com/office/powerpoint/2010/main" xmlns="" val="2200164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dirty="0" smtClean="0">
              <a:ea typeface="ＭＳ Ｐゴシック" pitchFamily="34" charset="-128"/>
            </a:endParaRPr>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1D4BCC9B-C68F-45B4-8386-69EF18149CFA}" type="slidenum">
              <a:rPr lang="en-US" sz="1200" smtClean="0"/>
              <a:pPr/>
              <a:t>48</a:t>
            </a:fld>
            <a:endParaRPr lang="en-US" sz="120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dirty="0" smtClean="0">
              <a:solidFill>
                <a:schemeClr val="tx2"/>
              </a:solidFill>
            </a:endParaRPr>
          </a:p>
        </p:txBody>
      </p:sp>
      <p:sp>
        <p:nvSpPr>
          <p:cNvPr id="4" name="Slide Number Placeholder 3"/>
          <p:cNvSpPr>
            <a:spLocks noGrp="1"/>
          </p:cNvSpPr>
          <p:nvPr>
            <p:ph type="sldNum" sz="quarter" idx="10"/>
          </p:nvPr>
        </p:nvSpPr>
        <p:spPr/>
        <p:txBody>
          <a:bodyPr/>
          <a:lstStyle/>
          <a:p>
            <a:fld id="{7824AA49-C5C6-C649-82FA-42EB664AA029}" type="slidenum">
              <a:rPr lang="en-US" smtClean="0"/>
              <a:pPr/>
              <a:t>49</a:t>
            </a:fld>
            <a:endParaRPr lang="en-US"/>
          </a:p>
        </p:txBody>
      </p:sp>
    </p:spTree>
    <p:extLst>
      <p:ext uri="{BB962C8B-B14F-4D97-AF65-F5344CB8AC3E}">
        <p14:creationId xmlns:p14="http://schemas.microsoft.com/office/powerpoint/2010/main" xmlns="" val="2389351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dirty="0" smtClean="0">
              <a:solidFill>
                <a:schemeClr val="tx2"/>
              </a:solidFill>
            </a:endParaRPr>
          </a:p>
        </p:txBody>
      </p:sp>
      <p:sp>
        <p:nvSpPr>
          <p:cNvPr id="4" name="Slide Number Placeholder 3"/>
          <p:cNvSpPr>
            <a:spLocks noGrp="1"/>
          </p:cNvSpPr>
          <p:nvPr>
            <p:ph type="sldNum" sz="quarter" idx="10"/>
          </p:nvPr>
        </p:nvSpPr>
        <p:spPr/>
        <p:txBody>
          <a:bodyPr/>
          <a:lstStyle/>
          <a:p>
            <a:fld id="{7824AA49-C5C6-C649-82FA-42EB664AA029}" type="slidenum">
              <a:rPr lang="en-US" smtClean="0"/>
              <a:pPr/>
              <a:t>50</a:t>
            </a:fld>
            <a:endParaRPr lang="en-US"/>
          </a:p>
        </p:txBody>
      </p:sp>
    </p:spTree>
    <p:extLst>
      <p:ext uri="{BB962C8B-B14F-4D97-AF65-F5344CB8AC3E}">
        <p14:creationId xmlns:p14="http://schemas.microsoft.com/office/powerpoint/2010/main" xmlns="" val="2389351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dirty="0" smtClean="0">
              <a:solidFill>
                <a:schemeClr val="tx2"/>
              </a:solidFill>
            </a:endParaRPr>
          </a:p>
        </p:txBody>
      </p:sp>
      <p:sp>
        <p:nvSpPr>
          <p:cNvPr id="4" name="Slide Number Placeholder 3"/>
          <p:cNvSpPr>
            <a:spLocks noGrp="1"/>
          </p:cNvSpPr>
          <p:nvPr>
            <p:ph type="sldNum" sz="quarter" idx="10"/>
          </p:nvPr>
        </p:nvSpPr>
        <p:spPr/>
        <p:txBody>
          <a:bodyPr/>
          <a:lstStyle/>
          <a:p>
            <a:fld id="{7824AA49-C5C6-C649-82FA-42EB664AA029}" type="slidenum">
              <a:rPr lang="en-US" smtClean="0"/>
              <a:pPr/>
              <a:t>51</a:t>
            </a:fld>
            <a:endParaRPr lang="en-US"/>
          </a:p>
        </p:txBody>
      </p:sp>
    </p:spTree>
    <p:extLst>
      <p:ext uri="{BB962C8B-B14F-4D97-AF65-F5344CB8AC3E}">
        <p14:creationId xmlns:p14="http://schemas.microsoft.com/office/powerpoint/2010/main" xmlns="" val="2389351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dirty="0" smtClean="0">
              <a:solidFill>
                <a:schemeClr val="tx2"/>
              </a:solidFill>
            </a:endParaRPr>
          </a:p>
        </p:txBody>
      </p:sp>
      <p:sp>
        <p:nvSpPr>
          <p:cNvPr id="4" name="Slide Number Placeholder 3"/>
          <p:cNvSpPr>
            <a:spLocks noGrp="1"/>
          </p:cNvSpPr>
          <p:nvPr>
            <p:ph type="sldNum" sz="quarter" idx="10"/>
          </p:nvPr>
        </p:nvSpPr>
        <p:spPr/>
        <p:txBody>
          <a:bodyPr/>
          <a:lstStyle/>
          <a:p>
            <a:fld id="{7824AA49-C5C6-C649-82FA-42EB664AA029}" type="slidenum">
              <a:rPr lang="en-US" smtClean="0"/>
              <a:pPr/>
              <a:t>52</a:t>
            </a:fld>
            <a:endParaRPr lang="en-US"/>
          </a:p>
        </p:txBody>
      </p:sp>
    </p:spTree>
    <p:extLst>
      <p:ext uri="{BB962C8B-B14F-4D97-AF65-F5344CB8AC3E}">
        <p14:creationId xmlns:p14="http://schemas.microsoft.com/office/powerpoint/2010/main" xmlns="" val="23893511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24AA49-C5C6-C649-82FA-42EB664AA029}" type="slidenum">
              <a:rPr lang="en-US" smtClean="0"/>
              <a:pPr/>
              <a:t>54</a:t>
            </a:fld>
            <a:endParaRPr lang="en-US"/>
          </a:p>
        </p:txBody>
      </p:sp>
    </p:spTree>
    <p:extLst>
      <p:ext uri="{BB962C8B-B14F-4D97-AF65-F5344CB8AC3E}">
        <p14:creationId xmlns:p14="http://schemas.microsoft.com/office/powerpoint/2010/main" xmlns="" val="12881686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mal Cover">
    <p:spTree>
      <p:nvGrpSpPr>
        <p:cNvPr id="1" name=""/>
        <p:cNvGrpSpPr/>
        <p:nvPr/>
      </p:nvGrpSpPr>
      <p:grpSpPr>
        <a:xfrm>
          <a:off x="0" y="0"/>
          <a:ext cx="0" cy="0"/>
          <a:chOff x="0" y="0"/>
          <a:chExt cx="0" cy="0"/>
        </a:xfrm>
      </p:grpSpPr>
      <p:pic>
        <p:nvPicPr>
          <p:cNvPr id="15" name="Picture 14" descr="8010_Powerpoint_Home.jpg"/>
          <p:cNvPicPr>
            <a:picLocks noChangeAspect="1"/>
          </p:cNvPicPr>
          <p:nvPr userDrawn="1"/>
        </p:nvPicPr>
        <p:blipFill>
          <a:blip r:embed="rId2"/>
          <a:srcRect l="32408" t="50527" r="17248"/>
          <a:stretch>
            <a:fillRect/>
          </a:stretch>
        </p:blipFill>
        <p:spPr>
          <a:xfrm>
            <a:off x="2808084" y="2256705"/>
            <a:ext cx="6335916" cy="4601296"/>
          </a:xfrm>
          <a:prstGeom prst="rect">
            <a:avLst/>
          </a:prstGeom>
          <a:ln>
            <a:noFill/>
          </a:ln>
        </p:spPr>
      </p:pic>
      <p:sp>
        <p:nvSpPr>
          <p:cNvPr id="2" name="Title 1"/>
          <p:cNvSpPr>
            <a:spLocks noGrp="1"/>
          </p:cNvSpPr>
          <p:nvPr>
            <p:ph type="title" hasCustomPrompt="1"/>
          </p:nvPr>
        </p:nvSpPr>
        <p:spPr>
          <a:xfrm>
            <a:off x="288000" y="2149552"/>
            <a:ext cx="8571838" cy="443030"/>
          </a:xfrm>
        </p:spPr>
        <p:txBody>
          <a:bodyPr tIns="0" anchor="t" anchorCtr="0"/>
          <a:lstStyle/>
          <a:p>
            <a:r>
              <a:rPr lang="en-GB" dirty="0" smtClean="0"/>
              <a:t>Click to add title (Formal cover)</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747679"/>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287338" y="3358256"/>
            <a:ext cx="8572500" cy="336516"/>
          </a:xfrm>
        </p:spPr>
        <p:txBody>
          <a:bodyPr tIns="0">
            <a:normAutofit/>
          </a:bodyPr>
          <a:lstStyle>
            <a:lvl1pPr marL="0" indent="0">
              <a:spcBef>
                <a:spcPts val="0"/>
              </a:spcBef>
              <a:buFontTx/>
              <a:buNone/>
              <a:defRPr sz="1800">
                <a:solidFill>
                  <a:srgbClr val="000000"/>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293688" y="3628840"/>
            <a:ext cx="8566150" cy="1503836"/>
          </a:xfrm>
        </p:spPr>
        <p:txBody>
          <a:bodyPr tIns="0">
            <a:noAutofit/>
          </a:bodyPr>
          <a:lstStyle>
            <a:lvl1pPr marL="0" indent="0">
              <a:spcBef>
                <a:spcPts val="0"/>
              </a:spcBef>
              <a:buFontTx/>
              <a:buNone/>
              <a:defRPr sz="1800">
                <a:solidFill>
                  <a:srgbClr val="747679"/>
                </a:solidFill>
              </a:defRPr>
            </a:lvl1pPr>
          </a:lstStyle>
          <a:p>
            <a:pPr lvl="0"/>
            <a:r>
              <a:rPr lang="en-GB" dirty="0" smtClean="0"/>
              <a:t>Click to add date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formal Cover 1">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0021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FFFFFF"/>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FFFFFF"/>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E7E7E7"/>
                </a:solidFill>
              </a:defRPr>
            </a:lvl1pPr>
          </a:lstStyle>
          <a:p>
            <a:pPr lvl="0"/>
            <a:r>
              <a:rPr lang="en-GB" dirty="0" smtClean="0"/>
              <a:t>Click to add date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formal Cover 2">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7476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FFFFFF"/>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FFFFFF"/>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E7E7E7"/>
                </a:solidFill>
              </a:defRPr>
            </a:lvl1pPr>
          </a:lstStyle>
          <a:p>
            <a:pPr lvl="0"/>
            <a:r>
              <a:rPr lang="en-GB" dirty="0" smtClean="0"/>
              <a:t>Click to add date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formal Cover 3">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0082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FFFFFF"/>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FFFFFF"/>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E7E7E7"/>
                </a:solidFill>
              </a:defRPr>
            </a:lvl1pPr>
          </a:lstStyle>
          <a:p>
            <a:pPr lvl="0"/>
            <a:r>
              <a:rPr lang="en-GB" dirty="0" smtClean="0"/>
              <a:t>Click to add date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formal Cover 4">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9C1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FFFFFF"/>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FFFFFF"/>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E7E7E7"/>
                </a:solidFill>
              </a:defRPr>
            </a:lvl1pPr>
          </a:lstStyle>
          <a:p>
            <a:pPr lvl="0"/>
            <a:r>
              <a:rPr lang="en-GB" dirty="0" smtClean="0"/>
              <a:t>Click to add date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formal Cover 5">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5D4B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FFFFFF"/>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FFFFFF"/>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E7E7E7"/>
                </a:solidFill>
              </a:defRPr>
            </a:lvl1pPr>
          </a:lstStyle>
          <a:p>
            <a:pPr lvl="0"/>
            <a:r>
              <a:rPr lang="en-GB" dirty="0" smtClean="0"/>
              <a:t>Click to add date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formal Cover 6">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898A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FFFFFF"/>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FFFFFF"/>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E7E7E7"/>
                </a:solidFill>
              </a:defRPr>
            </a:lvl1pPr>
          </a:lstStyle>
          <a:p>
            <a:pPr lvl="0"/>
            <a:r>
              <a:rPr lang="en-GB" dirty="0" smtClean="0"/>
              <a:t>Click to add date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formal Cover 7">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4B3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FFFFFF"/>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FFFFFF"/>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E7E7E7"/>
                </a:solidFill>
              </a:defRPr>
            </a:lvl1pPr>
          </a:lstStyle>
          <a:p>
            <a:pPr lvl="0"/>
            <a:r>
              <a:rPr lang="en-GB" dirty="0" smtClean="0"/>
              <a:t>Click to add date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formal Cover 8">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BD78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FFFFFF"/>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FFFFFF"/>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E7E7E7"/>
                </a:solidFill>
              </a:defRPr>
            </a:lvl1pPr>
          </a:lstStyle>
          <a:p>
            <a:pPr lvl="0"/>
            <a:r>
              <a:rPr lang="en-GB" dirty="0" smtClean="0"/>
              <a:t>Click to add date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formal Cover 9">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E7B5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002147"/>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FFFFFF"/>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002147"/>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FFFFFF"/>
                </a:solidFill>
              </a:defRPr>
            </a:lvl1pPr>
          </a:lstStyle>
          <a:p>
            <a:pPr lvl="0"/>
            <a:r>
              <a:rPr lang="en-GB" dirty="0" smtClean="0"/>
              <a:t>Click to add date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formal Cover 10">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4A19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FFFFFF"/>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FFFFFF"/>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E7E7E7"/>
                </a:solidFill>
              </a:defRPr>
            </a:lvl1pPr>
          </a:lstStyle>
          <a:p>
            <a:pPr lvl="0"/>
            <a:r>
              <a:rPr lang="en-GB" dirty="0" smtClean="0"/>
              <a:t>Click to add date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formal Cover 11">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E8D3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002147"/>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747679"/>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002147"/>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747679"/>
                </a:solidFill>
              </a:defRPr>
            </a:lvl1pPr>
          </a:lstStyle>
          <a:p>
            <a:pPr lvl="0"/>
            <a:r>
              <a:rPr lang="en-GB" dirty="0" smtClean="0"/>
              <a:t>Click to add date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formal Cover 12">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DC91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002147"/>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FFFFFF"/>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002147"/>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FFFFFF"/>
                </a:solidFill>
              </a:defRPr>
            </a:lvl1pPr>
          </a:lstStyle>
          <a:p>
            <a:pPr lvl="0"/>
            <a:r>
              <a:rPr lang="en-GB" dirty="0" smtClean="0"/>
              <a:t>Click to add date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formal Cover 13">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717E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FFFFFF"/>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FFFFFF"/>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E7E7E7"/>
                </a:solidFill>
              </a:defRPr>
            </a:lvl1pPr>
          </a:lstStyle>
          <a:p>
            <a:pPr lvl="0"/>
            <a:r>
              <a:rPr lang="en-GB" dirty="0" smtClean="0"/>
              <a:t>Click to add date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formal Cover 14">
    <p:spTree>
      <p:nvGrpSpPr>
        <p:cNvPr id="1" name=""/>
        <p:cNvGrpSpPr/>
        <p:nvPr/>
      </p:nvGrpSpPr>
      <p:grpSpPr>
        <a:xfrm>
          <a:off x="0" y="0"/>
          <a:ext cx="0" cy="0"/>
          <a:chOff x="0" y="0"/>
          <a:chExt cx="0" cy="0"/>
        </a:xfrm>
      </p:grpSpPr>
      <p:sp>
        <p:nvSpPr>
          <p:cNvPr id="8" name="Rectangle 7"/>
          <p:cNvSpPr/>
          <p:nvPr userDrawn="1"/>
        </p:nvSpPr>
        <p:spPr>
          <a:xfrm>
            <a:off x="293688" y="2242799"/>
            <a:ext cx="8568000" cy="4140000"/>
          </a:xfrm>
          <a:prstGeom prst="rect">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0000" y="2527408"/>
            <a:ext cx="8571838" cy="443030"/>
          </a:xfrm>
        </p:spPr>
        <p:txBody>
          <a:bodyPr tIns="0" anchor="t" anchorCtr="0"/>
          <a:lstStyle>
            <a:lvl1pPr>
              <a:defRPr>
                <a:solidFill>
                  <a:srgbClr val="002147"/>
                </a:solidFill>
              </a:defRPr>
            </a:lvl1pPr>
          </a:lstStyle>
          <a:p>
            <a:r>
              <a:rPr lang="en-GB" dirty="0" smtClean="0"/>
              <a:t>Click to add title (Informal cover)</a:t>
            </a:r>
            <a:endParaRPr lang="en-US" dirty="0"/>
          </a:p>
        </p:txBody>
      </p:sp>
      <p:sp>
        <p:nvSpPr>
          <p:cNvPr id="6" name="Text Placeholder 5"/>
          <p:cNvSpPr>
            <a:spLocks noGrp="1"/>
          </p:cNvSpPr>
          <p:nvPr>
            <p:ph type="body" sz="quarter" idx="12" hasCustomPrompt="1"/>
          </p:nvPr>
        </p:nvSpPr>
        <p:spPr>
          <a:xfrm>
            <a:off x="720000" y="3012228"/>
            <a:ext cx="8572500" cy="546100"/>
          </a:xfrm>
        </p:spPr>
        <p:txBody>
          <a:bodyPr tIns="0">
            <a:normAutofit/>
          </a:bodyPr>
          <a:lstStyle>
            <a:lvl1pPr marL="0" indent="0">
              <a:spcBef>
                <a:spcPts val="0"/>
              </a:spcBef>
              <a:buFontTx/>
              <a:buNone/>
              <a:defRPr sz="2600" b="0" i="0">
                <a:solidFill>
                  <a:srgbClr val="747679"/>
                </a:solidFill>
              </a:defRPr>
            </a:lvl1pPr>
          </a:lstStyle>
          <a:p>
            <a:pPr lvl="0"/>
            <a:r>
              <a:rPr lang="en-GB" dirty="0" smtClean="0"/>
              <a:t>Click to add sub heading</a:t>
            </a:r>
          </a:p>
        </p:txBody>
      </p:sp>
      <p:sp>
        <p:nvSpPr>
          <p:cNvPr id="12" name="Text Placeholder 11"/>
          <p:cNvSpPr>
            <a:spLocks noGrp="1"/>
          </p:cNvSpPr>
          <p:nvPr>
            <p:ph type="body" sz="quarter" idx="13" hasCustomPrompt="1"/>
          </p:nvPr>
        </p:nvSpPr>
        <p:spPr>
          <a:xfrm>
            <a:off x="720000" y="3736112"/>
            <a:ext cx="8572500" cy="336516"/>
          </a:xfrm>
        </p:spPr>
        <p:txBody>
          <a:bodyPr tIns="0">
            <a:normAutofit/>
          </a:bodyPr>
          <a:lstStyle>
            <a:lvl1pPr marL="0" indent="0">
              <a:spcBef>
                <a:spcPts val="0"/>
              </a:spcBef>
              <a:buFontTx/>
              <a:buNone/>
              <a:defRPr sz="1800">
                <a:solidFill>
                  <a:srgbClr val="002147"/>
                </a:solidFill>
              </a:defRPr>
            </a:lvl1pPr>
          </a:lstStyle>
          <a:p>
            <a:pPr lvl="0"/>
            <a:r>
              <a:rPr lang="en-GB" dirty="0" smtClean="0"/>
              <a:t>Click to add presenter name</a:t>
            </a:r>
          </a:p>
        </p:txBody>
      </p:sp>
      <p:sp>
        <p:nvSpPr>
          <p:cNvPr id="14" name="Text Placeholder 13"/>
          <p:cNvSpPr>
            <a:spLocks noGrp="1"/>
          </p:cNvSpPr>
          <p:nvPr>
            <p:ph type="body" sz="quarter" idx="14" hasCustomPrompt="1"/>
          </p:nvPr>
        </p:nvSpPr>
        <p:spPr>
          <a:xfrm>
            <a:off x="720000" y="4006696"/>
            <a:ext cx="8566150" cy="1503836"/>
          </a:xfrm>
        </p:spPr>
        <p:txBody>
          <a:bodyPr tIns="0">
            <a:noAutofit/>
          </a:bodyPr>
          <a:lstStyle>
            <a:lvl1pPr marL="0" indent="0">
              <a:spcBef>
                <a:spcPts val="0"/>
              </a:spcBef>
              <a:buFontTx/>
              <a:buNone/>
              <a:defRPr sz="1800">
                <a:solidFill>
                  <a:srgbClr val="747679"/>
                </a:solidFill>
              </a:defRPr>
            </a:lvl1pPr>
          </a:lstStyle>
          <a:p>
            <a:pPr lvl="0"/>
            <a:r>
              <a:rPr lang="en-GB" dirty="0" smtClean="0"/>
              <a:t>Click to add date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Agenda 1">
    <p:bg>
      <p:bgPr>
        <a:solidFill>
          <a:srgbClr val="74767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FFFFFF"/>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E7E7E7"/>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cxnSp>
        <p:nvCxnSpPr>
          <p:cNvPr id="6" name="Straight Connector 5"/>
          <p:cNvCxnSpPr/>
          <p:nvPr userDrawn="1"/>
        </p:nvCxnSpPr>
        <p:spPr>
          <a:xfrm>
            <a:off x="288000" y="1917767"/>
            <a:ext cx="8568937" cy="1588"/>
          </a:xfrm>
          <a:prstGeom prst="line">
            <a:avLst/>
          </a:prstGeom>
          <a:ln w="762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Agenda 2">
    <p:bg>
      <p:bgPr>
        <a:solidFill>
          <a:srgbClr val="0082C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FFFFFF"/>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E7E7E7"/>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cxnSp>
        <p:nvCxnSpPr>
          <p:cNvPr id="7" name="Straight Connector 6"/>
          <p:cNvCxnSpPr/>
          <p:nvPr userDrawn="1"/>
        </p:nvCxnSpPr>
        <p:spPr>
          <a:xfrm>
            <a:off x="288000" y="1917767"/>
            <a:ext cx="8568937" cy="1588"/>
          </a:xfrm>
          <a:prstGeom prst="line">
            <a:avLst/>
          </a:prstGeom>
          <a:ln w="762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Agenda 3">
    <p:bg>
      <p:bgPr>
        <a:solidFill>
          <a:srgbClr val="9C132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FFFFFF"/>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E7E7E7"/>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cxnSp>
        <p:nvCxnSpPr>
          <p:cNvPr id="7" name="Straight Connector 6"/>
          <p:cNvCxnSpPr/>
          <p:nvPr userDrawn="1"/>
        </p:nvCxnSpPr>
        <p:spPr>
          <a:xfrm>
            <a:off x="288000" y="1917767"/>
            <a:ext cx="8568937" cy="1588"/>
          </a:xfrm>
          <a:prstGeom prst="line">
            <a:avLst/>
          </a:prstGeom>
          <a:ln w="7620" cap="flat" cmpd="sng" algn="ctr">
            <a:solidFill>
              <a:srgbClr val="E7E7E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Agenda 4">
    <p:bg>
      <p:bgPr>
        <a:solidFill>
          <a:srgbClr val="5D4B0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FFFFFF"/>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E7E7E7"/>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cxnSp>
        <p:nvCxnSpPr>
          <p:cNvPr id="7" name="Straight Connector 6"/>
          <p:cNvCxnSpPr/>
          <p:nvPr userDrawn="1"/>
        </p:nvCxnSpPr>
        <p:spPr>
          <a:xfrm>
            <a:off x="288000" y="1917767"/>
            <a:ext cx="8568937" cy="1588"/>
          </a:xfrm>
          <a:prstGeom prst="line">
            <a:avLst/>
          </a:prstGeom>
          <a:ln w="7620" cap="flat" cmpd="sng" algn="ctr">
            <a:solidFill>
              <a:srgbClr val="E7E7E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Agenda 5">
    <p:bg>
      <p:bgPr>
        <a:solidFill>
          <a:srgbClr val="898A1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FFFFFF"/>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E7E7E7"/>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cxnSp>
        <p:nvCxnSpPr>
          <p:cNvPr id="6" name="Straight Connector 5"/>
          <p:cNvCxnSpPr/>
          <p:nvPr userDrawn="1"/>
        </p:nvCxnSpPr>
        <p:spPr>
          <a:xfrm>
            <a:off x="288000" y="1917767"/>
            <a:ext cx="8568937" cy="1588"/>
          </a:xfrm>
          <a:prstGeom prst="line">
            <a:avLst/>
          </a:prstGeom>
          <a:ln w="762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Agenda 6">
    <p:bg>
      <p:bgPr>
        <a:solidFill>
          <a:srgbClr val="4B324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FFFFFF"/>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E7E7E7"/>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cxnSp>
        <p:nvCxnSpPr>
          <p:cNvPr id="7" name="Straight Connector 6"/>
          <p:cNvCxnSpPr/>
          <p:nvPr userDrawn="1"/>
        </p:nvCxnSpPr>
        <p:spPr>
          <a:xfrm>
            <a:off x="288000" y="1917767"/>
            <a:ext cx="8568937" cy="1588"/>
          </a:xfrm>
          <a:prstGeom prst="line">
            <a:avLst/>
          </a:prstGeom>
          <a:ln w="7620" cap="flat" cmpd="sng" algn="ctr">
            <a:solidFill>
              <a:srgbClr val="E7E7E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Agenda 7">
    <p:bg>
      <p:bgPr>
        <a:solidFill>
          <a:srgbClr val="BD782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FFFFFF"/>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E7E7E7"/>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cxnSp>
        <p:nvCxnSpPr>
          <p:cNvPr id="6" name="Straight Connector 5"/>
          <p:cNvCxnSpPr/>
          <p:nvPr userDrawn="1"/>
        </p:nvCxnSpPr>
        <p:spPr>
          <a:xfrm>
            <a:off x="288000" y="1917767"/>
            <a:ext cx="8568937" cy="1588"/>
          </a:xfrm>
          <a:prstGeom prst="line">
            <a:avLst/>
          </a:prstGeom>
          <a:ln w="762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Agenda 8">
    <p:bg>
      <p:bgPr>
        <a:solidFill>
          <a:srgbClr val="E7B51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2147"/>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chemeClr val="bg1"/>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Agenda 9">
    <p:bg>
      <p:bgPr>
        <a:solidFill>
          <a:srgbClr val="4A191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FFFFFF"/>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E7E7E7"/>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cxnSp>
        <p:nvCxnSpPr>
          <p:cNvPr id="7" name="Straight Connector 6"/>
          <p:cNvCxnSpPr/>
          <p:nvPr userDrawn="1"/>
        </p:nvCxnSpPr>
        <p:spPr>
          <a:xfrm>
            <a:off x="288000" y="1917767"/>
            <a:ext cx="8568937" cy="1588"/>
          </a:xfrm>
          <a:prstGeom prst="line">
            <a:avLst/>
          </a:prstGeom>
          <a:ln w="7620" cap="flat" cmpd="sng" algn="ctr">
            <a:solidFill>
              <a:srgbClr val="E7E7E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Agenda 10">
    <p:bg>
      <p:bgPr>
        <a:solidFill>
          <a:srgbClr val="E8D3A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2147"/>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747679"/>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Agenda 11">
    <p:bg>
      <p:bgPr>
        <a:solidFill>
          <a:srgbClr val="DC91A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2147"/>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E7E7E7"/>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Agenda 12">
    <p:bg>
      <p:bgPr>
        <a:solidFill>
          <a:srgbClr val="717EB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FFFFFF"/>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E7E7E7"/>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cxnSp>
        <p:nvCxnSpPr>
          <p:cNvPr id="7" name="Straight Connector 6"/>
          <p:cNvCxnSpPr/>
          <p:nvPr userDrawn="1"/>
        </p:nvCxnSpPr>
        <p:spPr>
          <a:xfrm>
            <a:off x="288000" y="1917767"/>
            <a:ext cx="8568937" cy="1588"/>
          </a:xfrm>
          <a:prstGeom prst="line">
            <a:avLst/>
          </a:prstGeom>
          <a:ln w="7620" cap="flat" cmpd="sng" algn="ctr">
            <a:solidFill>
              <a:srgbClr val="E7E7E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Agenda 13">
    <p:bg>
      <p:bgPr>
        <a:solidFill>
          <a:srgbClr val="E7E7E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2147"/>
                </a:solidFill>
              </a:defRPr>
            </a:lvl1pPr>
          </a:lstStyle>
          <a:p>
            <a:r>
              <a:rPr lang="en-GB" dirty="0" smtClean="0"/>
              <a:t>Click to add page title (Content/Agenda)</a:t>
            </a:r>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1">
                <a:solidFill>
                  <a:srgbClr val="747679"/>
                </a:solidFill>
                <a:latin typeface="+mj-lt"/>
              </a:defRPr>
            </a:lvl1pPr>
          </a:lstStyle>
          <a:p>
            <a:pPr lvl="0"/>
            <a:r>
              <a:rPr lang="en-GB" dirty="0" smtClean="0"/>
              <a:t>Click to add page sub title</a:t>
            </a:r>
          </a:p>
        </p:txBody>
      </p:sp>
      <p:sp>
        <p:nvSpPr>
          <p:cNvPr id="10" name="Text Placeholder 9"/>
          <p:cNvSpPr>
            <a:spLocks noGrp="1"/>
          </p:cNvSpPr>
          <p:nvPr>
            <p:ph type="body" sz="quarter" idx="13" hasCustomPrompt="1"/>
          </p:nvPr>
        </p:nvSpPr>
        <p:spPr>
          <a:xfrm>
            <a:off x="287338" y="2123512"/>
            <a:ext cx="8569325" cy="396875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smtClean="0"/>
              <a:t>Click to add content/agenda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ener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smtClean="0"/>
              <a:t>Click to add page title</a:t>
            </a:r>
            <a:endParaRPr lang="en-US" dirty="0"/>
          </a:p>
        </p:txBody>
      </p:sp>
      <p:sp>
        <p:nvSpPr>
          <p:cNvPr id="5" name="Footer Placeholder 4"/>
          <p:cNvSpPr>
            <a:spLocks noGrp="1"/>
          </p:cNvSpPr>
          <p:nvPr>
            <p:ph type="ftr" sz="quarter" idx="11"/>
          </p:nvPr>
        </p:nvSpPr>
        <p:spPr/>
        <p:txBody>
          <a:bodyPr/>
          <a:lstStyle/>
          <a:p>
            <a:r>
              <a:rPr lang="en-US" dirty="0" smtClean="0"/>
              <a:t>Presentation name </a:t>
            </a:r>
            <a:r>
              <a:rPr lang="en-US" b="0" dirty="0" smtClean="0">
                <a:solidFill>
                  <a:srgbClr val="747679"/>
                </a:solidFill>
              </a:rPr>
              <a:t>Presenter Name and Date</a:t>
            </a:r>
            <a:endParaRPr lang="en-US" b="0" dirty="0">
              <a:solidFill>
                <a:srgbClr val="747679"/>
              </a:solidFill>
            </a:endParaRPr>
          </a:p>
        </p:txBody>
      </p:sp>
      <p:sp>
        <p:nvSpPr>
          <p:cNvPr id="6" name="Slide Number Placeholder 5"/>
          <p:cNvSpPr>
            <a:spLocks noGrp="1"/>
          </p:cNvSpPr>
          <p:nvPr>
            <p:ph type="sldNum" sz="quarter" idx="12"/>
          </p:nvPr>
        </p:nvSpPr>
        <p:spPr/>
        <p:txBody>
          <a:bodyPr/>
          <a:lstStyle/>
          <a:p>
            <a:fld id="{01220978-8253-124C-B391-04AC4DA943D1}" type="slidenum">
              <a:rPr lang="en-US" smtClean="0"/>
              <a:pPr/>
              <a:t>‹#›</a:t>
            </a:fld>
            <a:endParaRPr lang="en-US"/>
          </a:p>
        </p:txBody>
      </p:sp>
      <p:sp>
        <p:nvSpPr>
          <p:cNvPr id="7" name="Text Placeholder 7"/>
          <p:cNvSpPr>
            <a:spLocks noGrp="1"/>
          </p:cNvSpPr>
          <p:nvPr>
            <p:ph type="body" sz="quarter" idx="13" hasCustomPrompt="1"/>
          </p:nvPr>
        </p:nvSpPr>
        <p:spPr>
          <a:xfrm>
            <a:off x="287338" y="1269657"/>
            <a:ext cx="6936756" cy="485775"/>
          </a:xfrm>
        </p:spPr>
        <p:txBody>
          <a:bodyPr tIns="0">
            <a:noAutofit/>
          </a:bodyPr>
          <a:lstStyle>
            <a:lvl1pPr marL="0" indent="0" algn="l">
              <a:spcBef>
                <a:spcPts val="0"/>
              </a:spcBef>
              <a:buFontTx/>
              <a:buNone/>
              <a:defRPr sz="2600" b="0">
                <a:solidFill>
                  <a:srgbClr val="747679"/>
                </a:solidFill>
                <a:latin typeface="+mj-lt"/>
              </a:defRPr>
            </a:lvl1pPr>
          </a:lstStyle>
          <a:p>
            <a:pPr lvl="0"/>
            <a:r>
              <a:rPr lang="en-GB" dirty="0" smtClean="0"/>
              <a:t>Click to add sub title</a:t>
            </a:r>
          </a:p>
        </p:txBody>
      </p:sp>
      <p:sp>
        <p:nvSpPr>
          <p:cNvPr id="9" name="Text Placeholder 8"/>
          <p:cNvSpPr>
            <a:spLocks noGrp="1"/>
          </p:cNvSpPr>
          <p:nvPr>
            <p:ph type="body" sz="quarter" idx="14" hasCustomPrompt="1"/>
          </p:nvPr>
        </p:nvSpPr>
        <p:spPr>
          <a:xfrm>
            <a:off x="293688" y="2110852"/>
            <a:ext cx="8566150" cy="4267723"/>
          </a:xfrm>
          <a:noFill/>
          <a:ln>
            <a:noFill/>
          </a:ln>
        </p:spPr>
        <p:txBody>
          <a:bodyPr/>
          <a:lstStyle/>
          <a:p>
            <a:pPr lvl="0"/>
            <a:r>
              <a:rPr lang="en-GB" dirty="0" smtClean="0"/>
              <a:t>Click to add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eneral Elem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smtClean="0"/>
              <a:t>Click to add page title</a:t>
            </a:r>
            <a:endParaRPr lang="en-US" dirty="0"/>
          </a:p>
        </p:txBody>
      </p:sp>
      <p:sp>
        <p:nvSpPr>
          <p:cNvPr id="3" name="Content Placeholder 2"/>
          <p:cNvSpPr>
            <a:spLocks noGrp="1"/>
          </p:cNvSpPr>
          <p:nvPr>
            <p:ph idx="1" hasCustomPrompt="1"/>
          </p:nvPr>
        </p:nvSpPr>
        <p:spPr>
          <a:xfrm>
            <a:off x="288000" y="2243138"/>
            <a:ext cx="8572904" cy="4135437"/>
          </a:xfrm>
        </p:spPr>
        <p:txBody>
          <a:bodyPr/>
          <a:lstStyle>
            <a:lvl1pPr>
              <a:buNone/>
              <a:defRPr baseline="0"/>
            </a:lvl1pPr>
          </a:lstStyle>
          <a:p>
            <a:pPr lvl="0"/>
            <a:r>
              <a:rPr lang="en-GB" dirty="0" smtClean="0"/>
              <a:t>Click icon to add element</a:t>
            </a:r>
          </a:p>
        </p:txBody>
      </p:sp>
      <p:sp>
        <p:nvSpPr>
          <p:cNvPr id="5" name="Footer Placeholder 4"/>
          <p:cNvSpPr>
            <a:spLocks noGrp="1"/>
          </p:cNvSpPr>
          <p:nvPr>
            <p:ph type="ftr" sz="quarter" idx="11"/>
          </p:nvPr>
        </p:nvSpPr>
        <p:spPr/>
        <p:txBody>
          <a:bodyPr/>
          <a:lstStyle/>
          <a:p>
            <a:r>
              <a:rPr lang="en-US" dirty="0" smtClean="0"/>
              <a:t>Presentation name </a:t>
            </a:r>
            <a:r>
              <a:rPr lang="en-US" b="0" dirty="0" smtClean="0">
                <a:solidFill>
                  <a:srgbClr val="747679"/>
                </a:solidFill>
              </a:rPr>
              <a:t>Presenter Name and Date</a:t>
            </a:r>
            <a:endParaRPr lang="en-US" b="0" dirty="0">
              <a:solidFill>
                <a:srgbClr val="747679"/>
              </a:solidFill>
            </a:endParaRPr>
          </a:p>
        </p:txBody>
      </p:sp>
      <p:sp>
        <p:nvSpPr>
          <p:cNvPr id="6" name="Slide Number Placeholder 5"/>
          <p:cNvSpPr>
            <a:spLocks noGrp="1"/>
          </p:cNvSpPr>
          <p:nvPr>
            <p:ph type="sldNum" sz="quarter" idx="12"/>
          </p:nvPr>
        </p:nvSpPr>
        <p:spPr/>
        <p:txBody>
          <a:bodyPr/>
          <a:lstStyle/>
          <a:p>
            <a:fld id="{01220978-8253-124C-B391-04AC4DA943D1}" type="slidenum">
              <a:rPr lang="en-US" smtClean="0"/>
              <a:pPr/>
              <a:t>‹#›</a:t>
            </a:fld>
            <a:endParaRPr lang="en-US"/>
          </a:p>
        </p:txBody>
      </p:sp>
      <p:sp>
        <p:nvSpPr>
          <p:cNvPr id="7" name="Text Placeholder 7"/>
          <p:cNvSpPr>
            <a:spLocks noGrp="1"/>
          </p:cNvSpPr>
          <p:nvPr>
            <p:ph type="body" sz="quarter" idx="13" hasCustomPrompt="1"/>
          </p:nvPr>
        </p:nvSpPr>
        <p:spPr>
          <a:xfrm>
            <a:off x="287338" y="1269657"/>
            <a:ext cx="6936756" cy="485775"/>
          </a:xfrm>
        </p:spPr>
        <p:txBody>
          <a:bodyPr tIns="0">
            <a:noAutofit/>
          </a:bodyPr>
          <a:lstStyle>
            <a:lvl1pPr marL="0" indent="0" algn="l">
              <a:spcBef>
                <a:spcPts val="0"/>
              </a:spcBef>
              <a:buFontTx/>
              <a:buNone/>
              <a:defRPr sz="2600" b="0">
                <a:solidFill>
                  <a:srgbClr val="747679"/>
                </a:solidFill>
                <a:latin typeface="+mj-lt"/>
              </a:defRPr>
            </a:lvl1pPr>
          </a:lstStyle>
          <a:p>
            <a:pPr lvl="0"/>
            <a:r>
              <a:rPr lang="en-GB" dirty="0" smtClean="0"/>
              <a:t>Click to add sub title</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1">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288000" y="2243138"/>
            <a:ext cx="8568000" cy="4159222"/>
          </a:xfrm>
        </p:spPr>
        <p:txBody>
          <a:bodyPr/>
          <a:lstStyle>
            <a:lvl1pPr marL="266700" marR="0" indent="-266700" algn="l" defTabSz="457200" rtl="0" eaLnBrk="1" fontAlgn="auto" latinLnBrk="0" hangingPunct="1">
              <a:lnSpc>
                <a:spcPct val="100000"/>
              </a:lnSpc>
              <a:spcBef>
                <a:spcPct val="20000"/>
              </a:spcBef>
              <a:spcAft>
                <a:spcPts val="0"/>
              </a:spcAft>
              <a:buClrTx/>
              <a:buSzTx/>
              <a:buFont typeface="Arial"/>
              <a:buNone/>
              <a:tabLst/>
              <a:defRPr/>
            </a:lvl1pPr>
          </a:lstStyle>
          <a:p>
            <a:r>
              <a:rPr lang="en-US" dirty="0" smtClean="0"/>
              <a:t>Click icon to add picture</a:t>
            </a:r>
          </a:p>
          <a:p>
            <a:endParaRPr lang="en-US" dirty="0"/>
          </a:p>
        </p:txBody>
      </p:sp>
      <p:sp>
        <p:nvSpPr>
          <p:cNvPr id="2" name="Title 1"/>
          <p:cNvSpPr>
            <a:spLocks noGrp="1"/>
          </p:cNvSpPr>
          <p:nvPr>
            <p:ph type="title" hasCustomPrompt="1"/>
          </p:nvPr>
        </p:nvSpPr>
        <p:spPr/>
        <p:txBody>
          <a:bodyPr/>
          <a:lstStyle/>
          <a:p>
            <a:r>
              <a:rPr lang="en-GB" dirty="0" smtClean="0"/>
              <a:t>Click to add page title</a:t>
            </a:r>
            <a:endParaRPr lang="en-US" dirty="0"/>
          </a:p>
        </p:txBody>
      </p:sp>
      <p:sp>
        <p:nvSpPr>
          <p:cNvPr id="3" name="Footer Placeholder 2"/>
          <p:cNvSpPr>
            <a:spLocks noGrp="1"/>
          </p:cNvSpPr>
          <p:nvPr>
            <p:ph type="ftr" sz="quarter" idx="10"/>
          </p:nvPr>
        </p:nvSpPr>
        <p:spPr/>
        <p:txBody>
          <a:bodyPr/>
          <a:lstStyle/>
          <a:p>
            <a:r>
              <a:rPr lang="en-US" dirty="0" smtClean="0"/>
              <a:t>Presentation name </a:t>
            </a:r>
            <a:r>
              <a:rPr lang="en-US" b="0" dirty="0" smtClean="0">
                <a:solidFill>
                  <a:srgbClr val="747679"/>
                </a:solidFill>
              </a:rPr>
              <a:t>Presenter Name and Date</a:t>
            </a:r>
            <a:endParaRPr lang="en-US" b="0" dirty="0">
              <a:solidFill>
                <a:srgbClr val="747679"/>
              </a:solidFill>
            </a:endParaRPr>
          </a:p>
        </p:txBody>
      </p:sp>
      <p:sp>
        <p:nvSpPr>
          <p:cNvPr id="4" name="Slide Number Placeholder 3"/>
          <p:cNvSpPr>
            <a:spLocks noGrp="1"/>
          </p:cNvSpPr>
          <p:nvPr>
            <p:ph type="sldNum" sz="quarter" idx="11"/>
          </p:nvPr>
        </p:nvSpPr>
        <p:spPr/>
        <p:txBody>
          <a:bodyPr/>
          <a:lstStyle/>
          <a:p>
            <a:fld id="{A5392F13-CBE1-E840-9814-0C9E3ED7E984}" type="slidenum">
              <a:rPr lang="en-US" smtClean="0"/>
              <a:pPr/>
              <a:t>‹#›</a:t>
            </a:fld>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0">
                <a:solidFill>
                  <a:srgbClr val="747679"/>
                </a:solidFill>
                <a:latin typeface="+mj-lt"/>
              </a:defRPr>
            </a:lvl1pPr>
          </a:lstStyle>
          <a:p>
            <a:pPr lvl="0"/>
            <a:r>
              <a:rPr lang="en-GB" dirty="0" smtClean="0"/>
              <a:t>Click to add sub title</a:t>
            </a:r>
          </a:p>
        </p:txBody>
      </p:sp>
      <p:sp>
        <p:nvSpPr>
          <p:cNvPr id="10" name="Text Placeholder 9"/>
          <p:cNvSpPr>
            <a:spLocks noGrp="1"/>
          </p:cNvSpPr>
          <p:nvPr>
            <p:ph type="body" sz="quarter" idx="13" hasCustomPrompt="1"/>
          </p:nvPr>
        </p:nvSpPr>
        <p:spPr>
          <a:xfrm>
            <a:off x="5088334" y="5852688"/>
            <a:ext cx="3760392" cy="525886"/>
          </a:xfrm>
          <a:solidFill>
            <a:srgbClr val="717EBD"/>
          </a:solidFill>
        </p:spPr>
        <p:txBody>
          <a:bodyPr lIns="144000" tIns="108000" bIns="108000" anchor="b" anchorCtr="0">
            <a:spAutoFit/>
          </a:bodyPr>
          <a:lstStyle>
            <a:lvl1pPr marL="0" indent="0">
              <a:spcBef>
                <a:spcPts val="0"/>
              </a:spcBef>
              <a:buFontTx/>
              <a:buNone/>
              <a:defRPr sz="2000" b="1" i="0">
                <a:solidFill>
                  <a:srgbClr val="FFFFFF"/>
                </a:solidFill>
              </a:defRPr>
            </a:lvl1pPr>
          </a:lstStyle>
          <a:p>
            <a:pPr lvl="0"/>
            <a:r>
              <a:rPr lang="en-GB" dirty="0" smtClean="0"/>
              <a:t>Click to add annotation text</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2">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288000" y="2243138"/>
            <a:ext cx="4068000" cy="4159222"/>
          </a:xfrm>
        </p:spPr>
        <p:txBody>
          <a:bodyPr/>
          <a:lstStyle>
            <a:lvl1pPr>
              <a:buNone/>
              <a:defRPr/>
            </a:lvl1pPr>
          </a:lstStyle>
          <a:p>
            <a:r>
              <a:rPr lang="en-US" dirty="0" smtClean="0"/>
              <a:t>Click icon to add picture</a:t>
            </a:r>
            <a:endParaRPr lang="en-US" dirty="0"/>
          </a:p>
        </p:txBody>
      </p:sp>
      <p:sp>
        <p:nvSpPr>
          <p:cNvPr id="2" name="Title 1"/>
          <p:cNvSpPr>
            <a:spLocks noGrp="1"/>
          </p:cNvSpPr>
          <p:nvPr>
            <p:ph type="title" hasCustomPrompt="1"/>
          </p:nvPr>
        </p:nvSpPr>
        <p:spPr/>
        <p:txBody>
          <a:bodyPr/>
          <a:lstStyle/>
          <a:p>
            <a:r>
              <a:rPr lang="en-GB" dirty="0" smtClean="0"/>
              <a:t>Click to add page title</a:t>
            </a:r>
            <a:endParaRPr lang="en-US" dirty="0"/>
          </a:p>
        </p:txBody>
      </p:sp>
      <p:sp>
        <p:nvSpPr>
          <p:cNvPr id="3" name="Footer Placeholder 2"/>
          <p:cNvSpPr>
            <a:spLocks noGrp="1"/>
          </p:cNvSpPr>
          <p:nvPr>
            <p:ph type="ftr" sz="quarter" idx="10"/>
          </p:nvPr>
        </p:nvSpPr>
        <p:spPr/>
        <p:txBody>
          <a:bodyPr/>
          <a:lstStyle/>
          <a:p>
            <a:r>
              <a:rPr lang="en-US" dirty="0" smtClean="0"/>
              <a:t>Presentation name </a:t>
            </a:r>
            <a:r>
              <a:rPr lang="en-US" b="0" dirty="0" smtClean="0">
                <a:solidFill>
                  <a:srgbClr val="747679"/>
                </a:solidFill>
              </a:rPr>
              <a:t>Presenter Name and Date</a:t>
            </a:r>
            <a:endParaRPr lang="en-US" b="0" dirty="0">
              <a:solidFill>
                <a:srgbClr val="747679"/>
              </a:solidFill>
            </a:endParaRPr>
          </a:p>
        </p:txBody>
      </p:sp>
      <p:sp>
        <p:nvSpPr>
          <p:cNvPr id="4" name="Slide Number Placeholder 3"/>
          <p:cNvSpPr>
            <a:spLocks noGrp="1"/>
          </p:cNvSpPr>
          <p:nvPr>
            <p:ph type="sldNum" sz="quarter" idx="11"/>
          </p:nvPr>
        </p:nvSpPr>
        <p:spPr/>
        <p:txBody>
          <a:bodyPr/>
          <a:lstStyle/>
          <a:p>
            <a:fld id="{A5392F13-CBE1-E840-9814-0C9E3ED7E984}" type="slidenum">
              <a:rPr lang="en-US" smtClean="0"/>
              <a:pPr/>
              <a:t>‹#›</a:t>
            </a:fld>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0">
                <a:solidFill>
                  <a:srgbClr val="747679"/>
                </a:solidFill>
                <a:latin typeface="+mj-lt"/>
              </a:defRPr>
            </a:lvl1pPr>
          </a:lstStyle>
          <a:p>
            <a:pPr lvl="0"/>
            <a:r>
              <a:rPr lang="en-GB" dirty="0" smtClean="0"/>
              <a:t>Click to add sub title</a:t>
            </a:r>
          </a:p>
        </p:txBody>
      </p:sp>
      <p:sp>
        <p:nvSpPr>
          <p:cNvPr id="12" name="Text Placeholder 11"/>
          <p:cNvSpPr>
            <a:spLocks noGrp="1"/>
          </p:cNvSpPr>
          <p:nvPr>
            <p:ph type="body" sz="quarter" idx="15" hasCustomPrompt="1"/>
          </p:nvPr>
        </p:nvSpPr>
        <p:spPr>
          <a:xfrm>
            <a:off x="4645466" y="2117185"/>
            <a:ext cx="4211470" cy="4261389"/>
          </a:xfrm>
        </p:spPr>
        <p:txBody>
          <a:bodyPr/>
          <a:lstStyle/>
          <a:p>
            <a:pPr lvl="0"/>
            <a:r>
              <a:rPr lang="en-GB" dirty="0" smtClean="0"/>
              <a:t>Click to add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smtClean="0"/>
              <a:t>Click to add page title</a:t>
            </a:r>
            <a:endParaRPr lang="en-US" dirty="0"/>
          </a:p>
        </p:txBody>
      </p:sp>
      <p:sp>
        <p:nvSpPr>
          <p:cNvPr id="3" name="Footer Placeholder 2"/>
          <p:cNvSpPr>
            <a:spLocks noGrp="1"/>
          </p:cNvSpPr>
          <p:nvPr>
            <p:ph type="ftr" sz="quarter" idx="10"/>
          </p:nvPr>
        </p:nvSpPr>
        <p:spPr/>
        <p:txBody>
          <a:bodyPr/>
          <a:lstStyle/>
          <a:p>
            <a:r>
              <a:rPr lang="en-US" dirty="0" smtClean="0"/>
              <a:t>Presentation name </a:t>
            </a:r>
            <a:r>
              <a:rPr lang="en-US" b="0" dirty="0" smtClean="0">
                <a:solidFill>
                  <a:srgbClr val="747679"/>
                </a:solidFill>
              </a:rPr>
              <a:t>Presenter Name and Date</a:t>
            </a:r>
            <a:endParaRPr lang="en-US" b="0" dirty="0">
              <a:solidFill>
                <a:srgbClr val="747679"/>
              </a:solidFill>
            </a:endParaRPr>
          </a:p>
        </p:txBody>
      </p:sp>
      <p:sp>
        <p:nvSpPr>
          <p:cNvPr id="4" name="Slide Number Placeholder 3"/>
          <p:cNvSpPr>
            <a:spLocks noGrp="1"/>
          </p:cNvSpPr>
          <p:nvPr>
            <p:ph type="sldNum" sz="quarter" idx="11"/>
          </p:nvPr>
        </p:nvSpPr>
        <p:spPr/>
        <p:txBody>
          <a:bodyPr/>
          <a:lstStyle/>
          <a:p>
            <a:fld id="{A5392F13-CBE1-E840-9814-0C9E3ED7E984}" type="slidenum">
              <a:rPr lang="en-US" smtClean="0"/>
              <a:pPr/>
              <a:t>‹#›</a:t>
            </a:fld>
            <a:endParaRPr lang="en-US" dirty="0"/>
          </a:p>
        </p:txBody>
      </p:sp>
      <p:sp>
        <p:nvSpPr>
          <p:cNvPr id="8" name="Text Placeholder 7"/>
          <p:cNvSpPr>
            <a:spLocks noGrp="1"/>
          </p:cNvSpPr>
          <p:nvPr>
            <p:ph type="body" sz="quarter" idx="12" hasCustomPrompt="1"/>
          </p:nvPr>
        </p:nvSpPr>
        <p:spPr>
          <a:xfrm>
            <a:off x="287338" y="1269657"/>
            <a:ext cx="6936756" cy="485775"/>
          </a:xfrm>
        </p:spPr>
        <p:txBody>
          <a:bodyPr tIns="0">
            <a:noAutofit/>
          </a:bodyPr>
          <a:lstStyle>
            <a:lvl1pPr marL="0" indent="0" algn="l">
              <a:spcBef>
                <a:spcPts val="0"/>
              </a:spcBef>
              <a:buFontTx/>
              <a:buNone/>
              <a:defRPr sz="2600" b="0">
                <a:solidFill>
                  <a:srgbClr val="747679"/>
                </a:solidFill>
                <a:latin typeface="+mj-lt"/>
              </a:defRPr>
            </a:lvl1pPr>
          </a:lstStyle>
          <a:p>
            <a:pPr lvl="0"/>
            <a:r>
              <a:rPr lang="en-GB" dirty="0" smtClean="0"/>
              <a:t>Click to add sub title</a:t>
            </a:r>
          </a:p>
        </p:txBody>
      </p:sp>
      <p:sp>
        <p:nvSpPr>
          <p:cNvPr id="12" name="Text Placeholder 11"/>
          <p:cNvSpPr>
            <a:spLocks noGrp="1"/>
          </p:cNvSpPr>
          <p:nvPr>
            <p:ph type="body" sz="quarter" idx="15" hasCustomPrompt="1"/>
          </p:nvPr>
        </p:nvSpPr>
        <p:spPr>
          <a:xfrm>
            <a:off x="4356000" y="2243138"/>
            <a:ext cx="4500936" cy="4135436"/>
          </a:xfrm>
          <a:solidFill>
            <a:srgbClr val="0082C0"/>
          </a:solidFill>
        </p:spPr>
        <p:txBody>
          <a:bodyPr lIns="216000" tIns="144000" rIns="72000">
            <a:normAutofit/>
          </a:bodyPr>
          <a:lstStyle>
            <a:lvl1pPr>
              <a:spcBef>
                <a:spcPts val="400"/>
              </a:spcBef>
              <a:buFontTx/>
              <a:buNone/>
              <a:defRPr sz="1700">
                <a:solidFill>
                  <a:srgbClr val="FFFFFF"/>
                </a:solidFill>
              </a:defRPr>
            </a:lvl1pPr>
            <a:lvl2pPr>
              <a:spcBef>
                <a:spcPts val="400"/>
              </a:spcBef>
              <a:buFontTx/>
              <a:buNone/>
              <a:defRPr sz="1700">
                <a:solidFill>
                  <a:srgbClr val="FFFFFF"/>
                </a:solidFill>
              </a:defRPr>
            </a:lvl2pPr>
            <a:lvl3pPr>
              <a:spcBef>
                <a:spcPts val="400"/>
              </a:spcBef>
              <a:buFontTx/>
              <a:buNone/>
              <a:defRPr sz="1700">
                <a:solidFill>
                  <a:srgbClr val="FFFFFF"/>
                </a:solidFill>
              </a:defRPr>
            </a:lvl3pPr>
            <a:lvl4pPr>
              <a:spcBef>
                <a:spcPts val="400"/>
              </a:spcBef>
              <a:buFontTx/>
              <a:buNone/>
              <a:defRPr sz="1700">
                <a:solidFill>
                  <a:srgbClr val="FFFFFF"/>
                </a:solidFill>
              </a:defRPr>
            </a:lvl4pPr>
            <a:lvl5pPr>
              <a:spcBef>
                <a:spcPts val="400"/>
              </a:spcBef>
              <a:buFontTx/>
              <a:buNone/>
              <a:defRPr sz="1700">
                <a:solidFill>
                  <a:srgbClr val="FFFFFF"/>
                </a:solidFill>
              </a:defRPr>
            </a:lvl5pPr>
          </a:lstStyle>
          <a:p>
            <a:pPr lvl="0"/>
            <a:r>
              <a:rPr lang="en-GB" dirty="0" smtClean="0"/>
              <a:t>Click to add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level5</a:t>
            </a:r>
            <a:endParaRPr lang="en-US" dirty="0"/>
          </a:p>
        </p:txBody>
      </p:sp>
      <p:sp>
        <p:nvSpPr>
          <p:cNvPr id="9" name="Picture Placeholder 8"/>
          <p:cNvSpPr>
            <a:spLocks noGrp="1"/>
          </p:cNvSpPr>
          <p:nvPr>
            <p:ph type="pic" sz="quarter" idx="14"/>
          </p:nvPr>
        </p:nvSpPr>
        <p:spPr>
          <a:xfrm>
            <a:off x="288000" y="2243138"/>
            <a:ext cx="4068000" cy="4159222"/>
          </a:xfrm>
        </p:spPr>
        <p:txBody>
          <a:bodyPr/>
          <a:lstStyle>
            <a:lvl1pPr marL="266700" marR="0" indent="-266700" algn="l" defTabSz="457200" rtl="0" eaLnBrk="1" fontAlgn="auto" latinLnBrk="0" hangingPunct="1">
              <a:lnSpc>
                <a:spcPct val="100000"/>
              </a:lnSpc>
              <a:spcBef>
                <a:spcPct val="20000"/>
              </a:spcBef>
              <a:spcAft>
                <a:spcPts val="0"/>
              </a:spcAft>
              <a:buClrTx/>
              <a:buSzTx/>
              <a:buFont typeface="Arial"/>
              <a:buNone/>
              <a:tabLst/>
              <a:defRPr/>
            </a:lvl1pPr>
          </a:lstStyle>
          <a:p>
            <a:r>
              <a:rPr lang="en-US" dirty="0" smtClean="0"/>
              <a:t>Click icon to add picture</a:t>
            </a:r>
          </a:p>
          <a:p>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rgbClr val="74767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FFFFFF"/>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E7E7E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rgbClr val="0082C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FFFFFF"/>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E7E7E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3">
    <p:bg>
      <p:bgPr>
        <a:solidFill>
          <a:srgbClr val="9C132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FFFFFF"/>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E7E7E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r 4">
    <p:bg>
      <p:bgPr>
        <a:solidFill>
          <a:srgbClr val="5D4B0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FFFFFF"/>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E7E7E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 5">
    <p:bg>
      <p:bgPr>
        <a:solidFill>
          <a:srgbClr val="898A1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FFFFFF"/>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FFFF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vider 6">
    <p:bg>
      <p:bgPr>
        <a:solidFill>
          <a:srgbClr val="4B324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FFFFFF"/>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FFFF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vider 7">
    <p:bg>
      <p:bgPr>
        <a:solidFill>
          <a:srgbClr val="BD782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FFFFFF"/>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FFFF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8">
    <p:bg>
      <p:bgPr>
        <a:solidFill>
          <a:srgbClr val="E7B51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002147"/>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747679"/>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00214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9">
    <p:bg>
      <p:bgPr>
        <a:solidFill>
          <a:srgbClr val="4A191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FFFFFF"/>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FFFF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10">
    <p:bg>
      <p:bgPr>
        <a:solidFill>
          <a:srgbClr val="E8D3A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002147"/>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747679"/>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00214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vider 11">
    <p:bg>
      <p:bgPr>
        <a:solidFill>
          <a:srgbClr val="DC91A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002147"/>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FFFFFF"/>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00214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ider 12">
    <p:bg>
      <p:bgPr>
        <a:solidFill>
          <a:srgbClr val="717EB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FFFFFF"/>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E7E7E7"/>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FFFF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vider 13">
    <p:bg>
      <p:bgPr>
        <a:solidFill>
          <a:srgbClr val="E7E7E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8000" y="2149552"/>
            <a:ext cx="8571838" cy="443030"/>
          </a:xfrm>
        </p:spPr>
        <p:txBody>
          <a:bodyPr tIns="0" anchor="t" anchorCtr="0"/>
          <a:lstStyle>
            <a:lvl1pPr>
              <a:defRPr>
                <a:solidFill>
                  <a:srgbClr val="002147"/>
                </a:solidFill>
              </a:defRPr>
            </a:lvl1pPr>
          </a:lstStyle>
          <a:p>
            <a:r>
              <a:rPr lang="en-GB" dirty="0" smtClean="0"/>
              <a:t>Click to add divider page title</a:t>
            </a:r>
            <a:endParaRPr lang="en-US" dirty="0"/>
          </a:p>
        </p:txBody>
      </p:sp>
      <p:sp>
        <p:nvSpPr>
          <p:cNvPr id="6" name="Text Placeholder 5"/>
          <p:cNvSpPr>
            <a:spLocks noGrp="1"/>
          </p:cNvSpPr>
          <p:nvPr>
            <p:ph type="body" sz="quarter" idx="12" hasCustomPrompt="1"/>
          </p:nvPr>
        </p:nvSpPr>
        <p:spPr>
          <a:xfrm>
            <a:off x="287338" y="2634372"/>
            <a:ext cx="8572500" cy="546100"/>
          </a:xfrm>
        </p:spPr>
        <p:txBody>
          <a:bodyPr tIns="0">
            <a:normAutofit/>
          </a:bodyPr>
          <a:lstStyle>
            <a:lvl1pPr marL="0" indent="0">
              <a:spcBef>
                <a:spcPts val="0"/>
              </a:spcBef>
              <a:buFontTx/>
              <a:buNone/>
              <a:defRPr sz="2600" b="0" i="0">
                <a:solidFill>
                  <a:srgbClr val="747679"/>
                </a:solidFill>
              </a:defRPr>
            </a:lvl1pPr>
          </a:lstStyle>
          <a:p>
            <a:pPr lvl="0"/>
            <a:r>
              <a:rPr lang="en-GB" dirty="0" smtClean="0"/>
              <a:t>Click to add divider page sub title</a:t>
            </a:r>
          </a:p>
        </p:txBody>
      </p:sp>
      <p:cxnSp>
        <p:nvCxnSpPr>
          <p:cNvPr id="7" name="Straight Connector 6"/>
          <p:cNvCxnSpPr/>
          <p:nvPr userDrawn="1"/>
        </p:nvCxnSpPr>
        <p:spPr>
          <a:xfrm>
            <a:off x="288000" y="1917767"/>
            <a:ext cx="8568937" cy="1588"/>
          </a:xfrm>
          <a:prstGeom prst="line">
            <a:avLst/>
          </a:prstGeom>
          <a:ln w="7620" cap="flat" cmpd="sng" algn="ctr">
            <a:solidFill>
              <a:srgbClr val="00214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lour Referenc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smtClean="0"/>
              <a:t>Colour </a:t>
            </a:r>
            <a:r>
              <a:rPr lang="en-GB" dirty="0" err="1" smtClean="0"/>
              <a:t>Pallette</a:t>
            </a:r>
            <a:endParaRPr lang="en-US" dirty="0"/>
          </a:p>
        </p:txBody>
      </p:sp>
      <p:sp>
        <p:nvSpPr>
          <p:cNvPr id="5" name="Text Placeholder 22"/>
          <p:cNvSpPr>
            <a:spLocks noGrp="1"/>
          </p:cNvSpPr>
          <p:nvPr userDrawn="1">
            <p:ph type="body" sz="quarter" idx="12" hasCustomPrompt="1"/>
          </p:nvPr>
        </p:nvSpPr>
        <p:spPr>
          <a:xfrm>
            <a:off x="287338" y="1269657"/>
            <a:ext cx="1486532" cy="485775"/>
          </a:xfrm>
        </p:spPr>
        <p:txBody>
          <a:bodyPr/>
          <a:lstStyle>
            <a:lvl1pPr>
              <a:buNone/>
              <a:defRPr>
                <a:solidFill>
                  <a:srgbClr val="747679"/>
                </a:solidFill>
              </a:defRPr>
            </a:lvl1pPr>
          </a:lstStyle>
          <a:p>
            <a:r>
              <a:rPr lang="en-US" dirty="0" smtClean="0"/>
              <a:t>Primary</a:t>
            </a:r>
            <a:endParaRPr lang="en-US" dirty="0"/>
          </a:p>
        </p:txBody>
      </p:sp>
      <p:sp>
        <p:nvSpPr>
          <p:cNvPr id="6" name="Rectangle 5"/>
          <p:cNvSpPr/>
          <p:nvPr userDrawn="1"/>
        </p:nvSpPr>
        <p:spPr>
          <a:xfrm>
            <a:off x="3859685" y="5486400"/>
            <a:ext cx="1634067" cy="1154668"/>
          </a:xfrm>
          <a:prstGeom prst="rect">
            <a:avLst/>
          </a:prstGeom>
          <a:solidFill>
            <a:srgbClr val="898A17"/>
          </a:solidFill>
          <a:ln>
            <a:noFill/>
          </a:ln>
          <a:effectLst/>
        </p:spPr>
        <p:style>
          <a:lnRef idx="1">
            <a:schemeClr val="accent1"/>
          </a:lnRef>
          <a:fillRef idx="3">
            <a:schemeClr val="accent1"/>
          </a:fillRef>
          <a:effectRef idx="2">
            <a:schemeClr val="accent1"/>
          </a:effectRef>
          <a:fontRef idx="minor">
            <a:schemeClr val="lt1"/>
          </a:fontRef>
        </p:style>
        <p:txBody>
          <a:bodyPr lIns="504000" tIns="0" rIns="0" bIns="0" rtlCol="0" anchor="ctr" anchorCtr="0"/>
          <a:lstStyle/>
          <a:p>
            <a:r>
              <a:rPr lang="en-US" dirty="0" smtClean="0"/>
              <a:t>R: 137</a:t>
            </a:r>
          </a:p>
          <a:p>
            <a:r>
              <a:rPr lang="en-US" dirty="0" smtClean="0"/>
              <a:t>G: 138</a:t>
            </a:r>
          </a:p>
          <a:p>
            <a:r>
              <a:rPr lang="en-US" dirty="0" smtClean="0"/>
              <a:t>B: 23</a:t>
            </a:r>
            <a:endParaRPr lang="en-US" dirty="0"/>
          </a:p>
        </p:txBody>
      </p:sp>
      <p:sp>
        <p:nvSpPr>
          <p:cNvPr id="7" name="Rectangle 6"/>
          <p:cNvSpPr/>
          <p:nvPr userDrawn="1"/>
        </p:nvSpPr>
        <p:spPr>
          <a:xfrm>
            <a:off x="3859685" y="3182679"/>
            <a:ext cx="1634067" cy="1058333"/>
          </a:xfrm>
          <a:prstGeom prst="rect">
            <a:avLst/>
          </a:prstGeom>
          <a:solidFill>
            <a:srgbClr val="9C132E"/>
          </a:solidFill>
          <a:ln>
            <a:noFill/>
          </a:ln>
          <a:effectLst/>
        </p:spPr>
        <p:style>
          <a:lnRef idx="1">
            <a:schemeClr val="accent1"/>
          </a:lnRef>
          <a:fillRef idx="3">
            <a:schemeClr val="accent1"/>
          </a:fillRef>
          <a:effectRef idx="2">
            <a:schemeClr val="accent1"/>
          </a:effectRef>
          <a:fontRef idx="minor">
            <a:schemeClr val="lt1"/>
          </a:fontRef>
        </p:style>
        <p:txBody>
          <a:bodyPr lIns="504000" rIns="0" bIns="0" rtlCol="0" anchor="ctr"/>
          <a:lstStyle/>
          <a:p>
            <a:r>
              <a:rPr lang="en-US" dirty="0" smtClean="0"/>
              <a:t>R: 156</a:t>
            </a:r>
          </a:p>
          <a:p>
            <a:r>
              <a:rPr lang="en-US" dirty="0" smtClean="0"/>
              <a:t>G: 19</a:t>
            </a:r>
          </a:p>
          <a:p>
            <a:r>
              <a:rPr lang="en-US" dirty="0" smtClean="0"/>
              <a:t>B: 46</a:t>
            </a:r>
            <a:endParaRPr lang="en-US" dirty="0"/>
          </a:p>
        </p:txBody>
      </p:sp>
      <p:sp>
        <p:nvSpPr>
          <p:cNvPr id="8" name="Rectangle 7"/>
          <p:cNvSpPr/>
          <p:nvPr userDrawn="1"/>
        </p:nvSpPr>
        <p:spPr>
          <a:xfrm>
            <a:off x="3859685" y="4291412"/>
            <a:ext cx="1634067" cy="1154668"/>
          </a:xfrm>
          <a:prstGeom prst="rect">
            <a:avLst/>
          </a:prstGeom>
          <a:solidFill>
            <a:srgbClr val="5D4B0A"/>
          </a:solidFill>
          <a:ln>
            <a:noFill/>
          </a:ln>
          <a:effectLst/>
        </p:spPr>
        <p:style>
          <a:lnRef idx="1">
            <a:schemeClr val="accent1"/>
          </a:lnRef>
          <a:fillRef idx="3">
            <a:schemeClr val="accent1"/>
          </a:fillRef>
          <a:effectRef idx="2">
            <a:schemeClr val="accent1"/>
          </a:effectRef>
          <a:fontRef idx="minor">
            <a:schemeClr val="lt1"/>
          </a:fontRef>
        </p:style>
        <p:txBody>
          <a:bodyPr lIns="504000" rIns="0" bIns="0" rtlCol="0" anchor="ctr"/>
          <a:lstStyle/>
          <a:p>
            <a:r>
              <a:rPr lang="en-US" dirty="0" smtClean="0"/>
              <a:t>R: 93</a:t>
            </a:r>
          </a:p>
          <a:p>
            <a:r>
              <a:rPr lang="en-US" dirty="0" smtClean="0"/>
              <a:t>G: 75</a:t>
            </a:r>
          </a:p>
          <a:p>
            <a:r>
              <a:rPr lang="en-US" dirty="0" smtClean="0"/>
              <a:t>B: 10</a:t>
            </a:r>
            <a:endParaRPr lang="en-US" dirty="0"/>
          </a:p>
        </p:txBody>
      </p:sp>
      <p:sp>
        <p:nvSpPr>
          <p:cNvPr id="9" name="Rectangle 8"/>
          <p:cNvSpPr/>
          <p:nvPr userDrawn="1"/>
        </p:nvSpPr>
        <p:spPr>
          <a:xfrm>
            <a:off x="7234146" y="4291605"/>
            <a:ext cx="1634067" cy="1154668"/>
          </a:xfrm>
          <a:prstGeom prst="rect">
            <a:avLst/>
          </a:prstGeom>
          <a:solidFill>
            <a:srgbClr val="717EBD"/>
          </a:solidFill>
          <a:ln>
            <a:noFill/>
          </a:ln>
          <a:effectLst/>
        </p:spPr>
        <p:style>
          <a:lnRef idx="1">
            <a:schemeClr val="accent1"/>
          </a:lnRef>
          <a:fillRef idx="3">
            <a:schemeClr val="accent1"/>
          </a:fillRef>
          <a:effectRef idx="2">
            <a:schemeClr val="accent1"/>
          </a:effectRef>
          <a:fontRef idx="minor">
            <a:schemeClr val="lt1"/>
          </a:fontRef>
        </p:style>
        <p:txBody>
          <a:bodyPr lIns="504000" bIns="0" rtlCol="0" anchor="ctr"/>
          <a:lstStyle/>
          <a:p>
            <a:r>
              <a:rPr lang="en-US" dirty="0" smtClean="0"/>
              <a:t>R: 113</a:t>
            </a:r>
          </a:p>
          <a:p>
            <a:r>
              <a:rPr lang="en-US" dirty="0" smtClean="0"/>
              <a:t>G: 126</a:t>
            </a:r>
          </a:p>
          <a:p>
            <a:r>
              <a:rPr lang="en-US" dirty="0" smtClean="0"/>
              <a:t>B: 189</a:t>
            </a:r>
            <a:endParaRPr lang="en-US" dirty="0"/>
          </a:p>
        </p:txBody>
      </p:sp>
      <p:sp>
        <p:nvSpPr>
          <p:cNvPr id="10" name="Rectangle 9"/>
          <p:cNvSpPr/>
          <p:nvPr userDrawn="1"/>
        </p:nvSpPr>
        <p:spPr>
          <a:xfrm>
            <a:off x="304800" y="5486400"/>
            <a:ext cx="1634067" cy="1154668"/>
          </a:xfrm>
          <a:prstGeom prst="rect">
            <a:avLst/>
          </a:prstGeom>
          <a:solidFill>
            <a:srgbClr val="747679"/>
          </a:solidFill>
          <a:ln>
            <a:noFill/>
          </a:ln>
          <a:effectLst/>
        </p:spPr>
        <p:style>
          <a:lnRef idx="1">
            <a:schemeClr val="accent1"/>
          </a:lnRef>
          <a:fillRef idx="3">
            <a:schemeClr val="accent1"/>
          </a:fillRef>
          <a:effectRef idx="2">
            <a:schemeClr val="accent1"/>
          </a:effectRef>
          <a:fontRef idx="minor">
            <a:schemeClr val="lt1"/>
          </a:fontRef>
        </p:style>
        <p:txBody>
          <a:bodyPr lIns="504000" tIns="0" bIns="0" rtlCol="0" anchor="ctr"/>
          <a:lstStyle/>
          <a:p>
            <a:r>
              <a:rPr lang="en-US" dirty="0" smtClean="0"/>
              <a:t>R: 116</a:t>
            </a:r>
          </a:p>
          <a:p>
            <a:r>
              <a:rPr lang="en-US" dirty="0" smtClean="0"/>
              <a:t>G: 118</a:t>
            </a:r>
          </a:p>
          <a:p>
            <a:r>
              <a:rPr lang="en-US" dirty="0" smtClean="0"/>
              <a:t>B: 121</a:t>
            </a:r>
            <a:endParaRPr lang="en-US" dirty="0"/>
          </a:p>
        </p:txBody>
      </p:sp>
      <p:sp>
        <p:nvSpPr>
          <p:cNvPr id="11" name="Rectangle 10"/>
          <p:cNvSpPr/>
          <p:nvPr userDrawn="1"/>
        </p:nvSpPr>
        <p:spPr>
          <a:xfrm>
            <a:off x="5539590" y="5485184"/>
            <a:ext cx="1634067" cy="1154668"/>
          </a:xfrm>
          <a:prstGeom prst="rect">
            <a:avLst/>
          </a:prstGeom>
          <a:solidFill>
            <a:srgbClr val="4A1913"/>
          </a:solidFill>
          <a:ln>
            <a:noFill/>
          </a:ln>
          <a:effectLst/>
        </p:spPr>
        <p:style>
          <a:lnRef idx="1">
            <a:schemeClr val="accent1"/>
          </a:lnRef>
          <a:fillRef idx="3">
            <a:schemeClr val="accent1"/>
          </a:fillRef>
          <a:effectRef idx="2">
            <a:schemeClr val="accent1"/>
          </a:effectRef>
          <a:fontRef idx="minor">
            <a:schemeClr val="lt1"/>
          </a:fontRef>
        </p:style>
        <p:txBody>
          <a:bodyPr lIns="504000" bIns="0" rtlCol="0" anchor="ctr"/>
          <a:lstStyle/>
          <a:p>
            <a:r>
              <a:rPr lang="en-US" dirty="0" smtClean="0"/>
              <a:t>R: 74</a:t>
            </a:r>
          </a:p>
          <a:p>
            <a:r>
              <a:rPr lang="en-US" dirty="0" smtClean="0"/>
              <a:t>G: 25</a:t>
            </a:r>
          </a:p>
          <a:p>
            <a:r>
              <a:rPr lang="en-US" dirty="0" smtClean="0"/>
              <a:t>B: 19</a:t>
            </a:r>
            <a:endParaRPr lang="en-US" dirty="0"/>
          </a:p>
        </p:txBody>
      </p:sp>
      <p:sp>
        <p:nvSpPr>
          <p:cNvPr id="12" name="Rectangle 11"/>
          <p:cNvSpPr/>
          <p:nvPr userDrawn="1"/>
        </p:nvSpPr>
        <p:spPr>
          <a:xfrm>
            <a:off x="5544814" y="3190731"/>
            <a:ext cx="1634067" cy="1058333"/>
          </a:xfrm>
          <a:prstGeom prst="rect">
            <a:avLst/>
          </a:prstGeom>
          <a:solidFill>
            <a:srgbClr val="BD7824"/>
          </a:solidFill>
          <a:ln>
            <a:noFill/>
          </a:ln>
          <a:effectLst/>
        </p:spPr>
        <p:style>
          <a:lnRef idx="1">
            <a:schemeClr val="accent1"/>
          </a:lnRef>
          <a:fillRef idx="3">
            <a:schemeClr val="accent1"/>
          </a:fillRef>
          <a:effectRef idx="2">
            <a:schemeClr val="accent1"/>
          </a:effectRef>
          <a:fontRef idx="minor">
            <a:schemeClr val="lt1"/>
          </a:fontRef>
        </p:style>
        <p:txBody>
          <a:bodyPr lIns="504000" bIns="0" rtlCol="0" anchor="ctr"/>
          <a:lstStyle/>
          <a:p>
            <a:r>
              <a:rPr lang="en-US" dirty="0" smtClean="0"/>
              <a:t>R: 189</a:t>
            </a:r>
          </a:p>
          <a:p>
            <a:r>
              <a:rPr lang="en-US" dirty="0" smtClean="0"/>
              <a:t>G: 120</a:t>
            </a:r>
          </a:p>
          <a:p>
            <a:r>
              <a:rPr lang="en-US" dirty="0" smtClean="0"/>
              <a:t>B: 36</a:t>
            </a:r>
            <a:endParaRPr lang="en-US" dirty="0"/>
          </a:p>
        </p:txBody>
      </p:sp>
      <p:sp>
        <p:nvSpPr>
          <p:cNvPr id="13" name="Rectangle 12"/>
          <p:cNvSpPr/>
          <p:nvPr userDrawn="1"/>
        </p:nvSpPr>
        <p:spPr>
          <a:xfrm>
            <a:off x="5544444" y="4291612"/>
            <a:ext cx="1634067" cy="1154668"/>
          </a:xfrm>
          <a:prstGeom prst="rect">
            <a:avLst/>
          </a:prstGeom>
          <a:solidFill>
            <a:srgbClr val="E7B513"/>
          </a:solidFill>
          <a:ln>
            <a:noFill/>
          </a:ln>
          <a:effectLst/>
        </p:spPr>
        <p:style>
          <a:lnRef idx="1">
            <a:schemeClr val="accent1"/>
          </a:lnRef>
          <a:fillRef idx="3">
            <a:schemeClr val="accent1"/>
          </a:fillRef>
          <a:effectRef idx="2">
            <a:schemeClr val="accent1"/>
          </a:effectRef>
          <a:fontRef idx="minor">
            <a:schemeClr val="lt1"/>
          </a:fontRef>
        </p:style>
        <p:txBody>
          <a:bodyPr lIns="504000" bIns="0" rtlCol="0" anchor="ctr"/>
          <a:lstStyle/>
          <a:p>
            <a:r>
              <a:rPr lang="en-US" dirty="0" smtClean="0"/>
              <a:t>R: 231</a:t>
            </a:r>
          </a:p>
          <a:p>
            <a:r>
              <a:rPr lang="en-US" dirty="0" smtClean="0"/>
              <a:t>G: 181</a:t>
            </a:r>
          </a:p>
          <a:p>
            <a:r>
              <a:rPr lang="en-US" dirty="0" smtClean="0"/>
              <a:t>B: 19</a:t>
            </a:r>
            <a:endParaRPr lang="en-US" dirty="0"/>
          </a:p>
        </p:txBody>
      </p:sp>
      <p:sp>
        <p:nvSpPr>
          <p:cNvPr id="14" name="Rectangle 13"/>
          <p:cNvSpPr/>
          <p:nvPr userDrawn="1"/>
        </p:nvSpPr>
        <p:spPr>
          <a:xfrm>
            <a:off x="7239370" y="1924631"/>
            <a:ext cx="1634067" cy="1224980"/>
          </a:xfrm>
          <a:prstGeom prst="rect">
            <a:avLst/>
          </a:prstGeom>
          <a:solidFill>
            <a:srgbClr val="E8D3A5"/>
          </a:solidFill>
          <a:ln>
            <a:noFill/>
          </a:ln>
          <a:effectLst/>
        </p:spPr>
        <p:style>
          <a:lnRef idx="1">
            <a:schemeClr val="accent1"/>
          </a:lnRef>
          <a:fillRef idx="3">
            <a:schemeClr val="accent1"/>
          </a:fillRef>
          <a:effectRef idx="2">
            <a:schemeClr val="accent1"/>
          </a:effectRef>
          <a:fontRef idx="minor">
            <a:schemeClr val="lt1"/>
          </a:fontRef>
        </p:style>
        <p:txBody>
          <a:bodyPr lIns="504000" bIns="0" rtlCol="0" anchor="ctr"/>
          <a:lstStyle/>
          <a:p>
            <a:r>
              <a:rPr lang="en-US" dirty="0" smtClean="0"/>
              <a:t>R: 232</a:t>
            </a:r>
          </a:p>
          <a:p>
            <a:r>
              <a:rPr lang="en-US" dirty="0" smtClean="0"/>
              <a:t>G: 211</a:t>
            </a:r>
          </a:p>
          <a:p>
            <a:r>
              <a:rPr lang="en-US" dirty="0" smtClean="0"/>
              <a:t>B: 165</a:t>
            </a:r>
            <a:endParaRPr lang="en-US" dirty="0"/>
          </a:p>
        </p:txBody>
      </p:sp>
      <p:sp>
        <p:nvSpPr>
          <p:cNvPr id="15" name="Rectangle 14"/>
          <p:cNvSpPr/>
          <p:nvPr userDrawn="1"/>
        </p:nvSpPr>
        <p:spPr>
          <a:xfrm>
            <a:off x="7239370" y="3190732"/>
            <a:ext cx="1634067" cy="1058333"/>
          </a:xfrm>
          <a:prstGeom prst="rect">
            <a:avLst/>
          </a:prstGeom>
          <a:solidFill>
            <a:srgbClr val="DC91AE"/>
          </a:solidFill>
          <a:ln>
            <a:noFill/>
          </a:ln>
          <a:effectLst/>
        </p:spPr>
        <p:style>
          <a:lnRef idx="1">
            <a:schemeClr val="accent1"/>
          </a:lnRef>
          <a:fillRef idx="3">
            <a:schemeClr val="accent1"/>
          </a:fillRef>
          <a:effectRef idx="2">
            <a:schemeClr val="accent1"/>
          </a:effectRef>
          <a:fontRef idx="minor">
            <a:schemeClr val="lt1"/>
          </a:fontRef>
        </p:style>
        <p:txBody>
          <a:bodyPr lIns="504000" bIns="0" rtlCol="0" anchor="ctr"/>
          <a:lstStyle/>
          <a:p>
            <a:r>
              <a:rPr lang="en-US" dirty="0" smtClean="0"/>
              <a:t>R: 220</a:t>
            </a:r>
          </a:p>
          <a:p>
            <a:r>
              <a:rPr lang="en-US" dirty="0" smtClean="0"/>
              <a:t>G: 145</a:t>
            </a:r>
          </a:p>
          <a:p>
            <a:r>
              <a:rPr lang="en-US" dirty="0" smtClean="0"/>
              <a:t>B: 174</a:t>
            </a:r>
            <a:endParaRPr lang="en-US" dirty="0"/>
          </a:p>
        </p:txBody>
      </p:sp>
      <p:sp>
        <p:nvSpPr>
          <p:cNvPr id="16" name="Rectangle 15"/>
          <p:cNvSpPr/>
          <p:nvPr userDrawn="1"/>
        </p:nvSpPr>
        <p:spPr>
          <a:xfrm>
            <a:off x="304800" y="1920720"/>
            <a:ext cx="1634067" cy="1224980"/>
          </a:xfrm>
          <a:prstGeom prst="rect">
            <a:avLst/>
          </a:prstGeom>
          <a:solidFill>
            <a:srgbClr val="002147"/>
          </a:solidFill>
          <a:ln>
            <a:noFill/>
          </a:ln>
          <a:effectLst/>
        </p:spPr>
        <p:style>
          <a:lnRef idx="1">
            <a:schemeClr val="accent1"/>
          </a:lnRef>
          <a:fillRef idx="3">
            <a:schemeClr val="accent1"/>
          </a:fillRef>
          <a:effectRef idx="2">
            <a:schemeClr val="accent1"/>
          </a:effectRef>
          <a:fontRef idx="minor">
            <a:schemeClr val="lt1"/>
          </a:fontRef>
        </p:style>
        <p:txBody>
          <a:bodyPr lIns="504000" rIns="0" bIns="0" rtlCol="0" anchor="ctr"/>
          <a:lstStyle/>
          <a:p>
            <a:r>
              <a:rPr lang="en-US" dirty="0" smtClean="0"/>
              <a:t>R: 0</a:t>
            </a:r>
          </a:p>
          <a:p>
            <a:r>
              <a:rPr lang="en-US" dirty="0" smtClean="0"/>
              <a:t>G: 33</a:t>
            </a:r>
          </a:p>
          <a:p>
            <a:r>
              <a:rPr lang="en-US" dirty="0" smtClean="0"/>
              <a:t>B: 71</a:t>
            </a:r>
            <a:endParaRPr lang="en-US" dirty="0"/>
          </a:p>
        </p:txBody>
      </p:sp>
      <p:sp>
        <p:nvSpPr>
          <p:cNvPr id="17" name="Text Placeholder 22"/>
          <p:cNvSpPr>
            <a:spLocks noGrp="1"/>
          </p:cNvSpPr>
          <p:nvPr userDrawn="1">
            <p:ph type="body" sz="quarter" idx="13" hasCustomPrompt="1"/>
          </p:nvPr>
        </p:nvSpPr>
        <p:spPr>
          <a:xfrm>
            <a:off x="3865326" y="1269657"/>
            <a:ext cx="2887487" cy="485775"/>
          </a:xfrm>
        </p:spPr>
        <p:txBody>
          <a:bodyPr/>
          <a:lstStyle>
            <a:lvl1pPr>
              <a:buNone/>
              <a:defRPr>
                <a:solidFill>
                  <a:srgbClr val="747679"/>
                </a:solidFill>
              </a:defRPr>
            </a:lvl1pPr>
          </a:lstStyle>
          <a:p>
            <a:r>
              <a:rPr lang="en-US" dirty="0" smtClean="0"/>
              <a:t>Secondary</a:t>
            </a:r>
            <a:endParaRPr lang="en-US" dirty="0"/>
          </a:p>
        </p:txBody>
      </p:sp>
      <p:sp>
        <p:nvSpPr>
          <p:cNvPr id="18" name="Rectangle 17"/>
          <p:cNvSpPr/>
          <p:nvPr userDrawn="1"/>
        </p:nvSpPr>
        <p:spPr>
          <a:xfrm>
            <a:off x="304800" y="4289011"/>
            <a:ext cx="1634067" cy="1154668"/>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lIns="504000" tIns="0" rIns="0" bIns="0" rtlCol="0" anchor="ctr" anchorCtr="0"/>
          <a:lstStyle/>
          <a:p>
            <a:r>
              <a:rPr lang="en-US" dirty="0" smtClean="0"/>
              <a:t>R: 0</a:t>
            </a:r>
          </a:p>
          <a:p>
            <a:r>
              <a:rPr lang="en-US" dirty="0" smtClean="0"/>
              <a:t>G: 0</a:t>
            </a:r>
          </a:p>
          <a:p>
            <a:r>
              <a:rPr lang="en-US" dirty="0" smtClean="0"/>
              <a:t>B: 0</a:t>
            </a:r>
            <a:endParaRPr lang="en-US" dirty="0"/>
          </a:p>
        </p:txBody>
      </p:sp>
      <p:sp>
        <p:nvSpPr>
          <p:cNvPr id="19" name="Rectangle 18"/>
          <p:cNvSpPr/>
          <p:nvPr userDrawn="1"/>
        </p:nvSpPr>
        <p:spPr>
          <a:xfrm>
            <a:off x="3859685" y="1920720"/>
            <a:ext cx="1634067" cy="1224980"/>
          </a:xfrm>
          <a:prstGeom prst="rect">
            <a:avLst/>
          </a:prstGeom>
          <a:solidFill>
            <a:srgbClr val="0082C0"/>
          </a:solidFill>
          <a:ln>
            <a:noFill/>
          </a:ln>
          <a:effectLst/>
        </p:spPr>
        <p:style>
          <a:lnRef idx="1">
            <a:schemeClr val="accent1"/>
          </a:lnRef>
          <a:fillRef idx="3">
            <a:schemeClr val="accent1"/>
          </a:fillRef>
          <a:effectRef idx="2">
            <a:schemeClr val="accent1"/>
          </a:effectRef>
          <a:fontRef idx="minor">
            <a:schemeClr val="lt1"/>
          </a:fontRef>
        </p:style>
        <p:txBody>
          <a:bodyPr lIns="504000" rIns="0" bIns="0" rtlCol="0" anchor="ctr"/>
          <a:lstStyle/>
          <a:p>
            <a:r>
              <a:rPr lang="en-US" dirty="0" smtClean="0"/>
              <a:t>R: 0</a:t>
            </a:r>
          </a:p>
          <a:p>
            <a:r>
              <a:rPr lang="en-US" dirty="0" smtClean="0"/>
              <a:t>G: 130</a:t>
            </a:r>
          </a:p>
          <a:p>
            <a:r>
              <a:rPr lang="en-US" dirty="0" smtClean="0"/>
              <a:t>B: 192</a:t>
            </a:r>
            <a:endParaRPr lang="en-US" dirty="0"/>
          </a:p>
        </p:txBody>
      </p:sp>
      <p:sp>
        <p:nvSpPr>
          <p:cNvPr id="20" name="Rectangle 19"/>
          <p:cNvSpPr/>
          <p:nvPr userDrawn="1"/>
        </p:nvSpPr>
        <p:spPr>
          <a:xfrm>
            <a:off x="5544814" y="1924629"/>
            <a:ext cx="1634067" cy="1224980"/>
          </a:xfrm>
          <a:prstGeom prst="rect">
            <a:avLst/>
          </a:prstGeom>
          <a:solidFill>
            <a:srgbClr val="4B3242"/>
          </a:solidFill>
          <a:ln>
            <a:noFill/>
          </a:ln>
          <a:effectLst/>
        </p:spPr>
        <p:style>
          <a:lnRef idx="1">
            <a:schemeClr val="accent1"/>
          </a:lnRef>
          <a:fillRef idx="3">
            <a:schemeClr val="accent1"/>
          </a:fillRef>
          <a:effectRef idx="2">
            <a:schemeClr val="accent1"/>
          </a:effectRef>
          <a:fontRef idx="minor">
            <a:schemeClr val="lt1"/>
          </a:fontRef>
        </p:style>
        <p:txBody>
          <a:bodyPr lIns="504000" bIns="0" rtlCol="0" anchor="ctr"/>
          <a:lstStyle/>
          <a:p>
            <a:r>
              <a:rPr lang="en-US" dirty="0" smtClean="0"/>
              <a:t>R: 75</a:t>
            </a:r>
          </a:p>
          <a:p>
            <a:r>
              <a:rPr lang="en-US" dirty="0" smtClean="0"/>
              <a:t>G: 50</a:t>
            </a:r>
          </a:p>
          <a:p>
            <a:r>
              <a:rPr lang="en-US" dirty="0" smtClean="0"/>
              <a:t>B: 66</a:t>
            </a:r>
            <a:endParaRPr lang="en-US" dirty="0"/>
          </a:p>
        </p:txBody>
      </p:sp>
      <p:sp>
        <p:nvSpPr>
          <p:cNvPr id="23" name="Rectangle 22"/>
          <p:cNvSpPr/>
          <p:nvPr userDrawn="1"/>
        </p:nvSpPr>
        <p:spPr>
          <a:xfrm>
            <a:off x="7239000" y="5494706"/>
            <a:ext cx="1634067" cy="1154668"/>
          </a:xfrm>
          <a:prstGeom prst="rect">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lIns="504000" rtlCol="0" anchor="ctr"/>
          <a:lstStyle/>
          <a:p>
            <a:r>
              <a:rPr lang="en-US" dirty="0" smtClean="0">
                <a:solidFill>
                  <a:schemeClr val="tx1"/>
                </a:solidFill>
              </a:rPr>
              <a:t>R: 231</a:t>
            </a:r>
          </a:p>
          <a:p>
            <a:r>
              <a:rPr lang="en-US" dirty="0" smtClean="0">
                <a:solidFill>
                  <a:schemeClr val="tx1"/>
                </a:solidFill>
              </a:rPr>
              <a:t>G: 231</a:t>
            </a:r>
          </a:p>
          <a:p>
            <a:r>
              <a:rPr lang="en-US" dirty="0" smtClean="0">
                <a:solidFill>
                  <a:schemeClr val="tx1"/>
                </a:solidFill>
              </a:rPr>
              <a:t>B: 231</a:t>
            </a:r>
            <a:endParaRPr lang="en-US" dirty="0">
              <a:solidFill>
                <a:schemeClr val="tx1"/>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pPr defTabSz="457200"/>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r>
              <a:rPr lang="en-GB" smtClean="0">
                <a:solidFill>
                  <a:srgbClr val="000000"/>
                </a:solidFill>
              </a:rPr>
              <a:t>Discoverability and the Oxford Index / Robert Faber</a:t>
            </a:r>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4408A2BF-FF92-463F-BED7-EDF79EB6B61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41760124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5D76488-C3FD-4119-973E-DF58AD723E5A}" type="datetimeFigureOut">
              <a:rPr lang="en-GB" smtClean="0"/>
              <a:pPr/>
              <a:t>16/09/2014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BCAE26-D536-4BAC-8216-8085D20664CA}" type="slidenum">
              <a:rPr lang="en-GB" smtClean="0"/>
              <a:pPr/>
              <a:t>‹#›</a:t>
            </a:fld>
            <a:endParaRPr lang="en-GB"/>
          </a:p>
        </p:txBody>
      </p:sp>
    </p:spTree>
    <p:extLst>
      <p:ext uri="{BB962C8B-B14F-4D97-AF65-F5344CB8AC3E}">
        <p14:creationId xmlns:p14="http://schemas.microsoft.com/office/powerpoint/2010/main" xmlns="" val="11927128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General Text">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287338" y="1269657"/>
            <a:ext cx="6936756" cy="485775"/>
          </a:xfrm>
        </p:spPr>
        <p:txBody>
          <a:bodyPr tIns="0">
            <a:noAutofit/>
          </a:bodyPr>
          <a:lstStyle>
            <a:lvl1pPr marL="0" indent="0" algn="l">
              <a:spcBef>
                <a:spcPts val="0"/>
              </a:spcBef>
              <a:buFontTx/>
              <a:buNone/>
              <a:defRPr sz="3600" b="0" i="0" baseline="0">
                <a:solidFill>
                  <a:srgbClr val="002147"/>
                </a:solidFill>
                <a:latin typeface="+mj-lt"/>
              </a:defRPr>
            </a:lvl1pPr>
          </a:lstStyle>
          <a:p>
            <a:pPr lvl="0"/>
            <a:r>
              <a:rPr lang="en-US" dirty="0" smtClean="0"/>
              <a:t>Click to edit Master text styles</a:t>
            </a:r>
          </a:p>
        </p:txBody>
      </p:sp>
      <p:sp>
        <p:nvSpPr>
          <p:cNvPr id="9" name="Text Placeholder 8"/>
          <p:cNvSpPr>
            <a:spLocks noGrp="1"/>
          </p:cNvSpPr>
          <p:nvPr>
            <p:ph type="body" sz="quarter" idx="14"/>
          </p:nvPr>
        </p:nvSpPr>
        <p:spPr>
          <a:xfrm>
            <a:off x="293688" y="2110852"/>
            <a:ext cx="8566150" cy="4267723"/>
          </a:xfrm>
          <a:noFill/>
          <a:ln>
            <a:noFill/>
          </a:ln>
        </p:spPr>
        <p:txBody>
          <a:bodyPr/>
          <a:lstStyle>
            <a:lvl1pPr>
              <a:defRPr sz="2600" baseline="0">
                <a:solidFill>
                  <a:srgbClr val="777777"/>
                </a:solidFill>
              </a:defRPr>
            </a:lvl1pPr>
            <a:lvl2pPr>
              <a:defRPr baseline="0">
                <a:solidFill>
                  <a:srgbClr val="777777"/>
                </a:solidFill>
              </a:defRPr>
            </a:lvl2pPr>
            <a:lvl3pPr>
              <a:defRPr baseline="0">
                <a:solidFill>
                  <a:srgbClr val="777777"/>
                </a:solidFill>
              </a:defRPr>
            </a:lvl3pPr>
            <a:lvl4pPr>
              <a:defRPr baseline="0">
                <a:solidFill>
                  <a:srgbClr val="777777"/>
                </a:solidFill>
              </a:defRPr>
            </a:lvl4pPr>
            <a:lvl5pPr>
              <a:defRPr baseline="0">
                <a:solidFill>
                  <a:srgbClr val="777777"/>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5"/>
          </p:nvPr>
        </p:nvSpPr>
        <p:spPr/>
        <p:txBody>
          <a:bodyPr/>
          <a:lstStyle>
            <a:lvl1pPr>
              <a:defRPr/>
            </a:lvl1pPr>
          </a:lstStyle>
          <a:p>
            <a:pPr>
              <a:defRPr/>
            </a:pPr>
            <a:fld id="{0F1910A4-4ED5-4D79-9536-34EF5838D468}" type="slidenum">
              <a:rPr lang="en-US"/>
              <a:pPr>
                <a:defRPr/>
              </a:pPr>
              <a:t>‹#›</a:t>
            </a:fld>
            <a:endParaRPr lang="en-US" dirty="0"/>
          </a:p>
        </p:txBody>
      </p:sp>
    </p:spTree>
    <p:extLst>
      <p:ext uri="{BB962C8B-B14F-4D97-AF65-F5344CB8AC3E}">
        <p14:creationId xmlns:p14="http://schemas.microsoft.com/office/powerpoint/2010/main" xmlns="" val="96652175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8000" y="0"/>
            <a:ext cx="6936094" cy="1269916"/>
          </a:xfrm>
          <a:prstGeom prst="rect">
            <a:avLst/>
          </a:prstGeom>
        </p:spPr>
        <p:txBody>
          <a:bodyPr vert="horz" lIns="0" tIns="45720" rIns="0" bIns="0" rtlCol="0" anchor="b" anchorCtr="0">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288000" y="2116524"/>
            <a:ext cx="8572904" cy="3954427"/>
          </a:xfrm>
          <a:prstGeom prst="rect">
            <a:avLst/>
          </a:prstGeom>
        </p:spPr>
        <p:txBody>
          <a:bodyPr vert="horz" lIns="0" tIns="45720" rIns="0" bIns="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Footer Placeholder 4"/>
          <p:cNvSpPr>
            <a:spLocks noGrp="1"/>
          </p:cNvSpPr>
          <p:nvPr>
            <p:ph type="ftr" sz="quarter" idx="3"/>
          </p:nvPr>
        </p:nvSpPr>
        <p:spPr>
          <a:xfrm>
            <a:off x="631099" y="6402360"/>
            <a:ext cx="8136937" cy="365125"/>
          </a:xfrm>
          <a:prstGeom prst="rect">
            <a:avLst/>
          </a:prstGeom>
        </p:spPr>
        <p:txBody>
          <a:bodyPr vert="horz" lIns="0" tIns="0" rIns="0" bIns="0" rtlCol="0" anchor="ctr"/>
          <a:lstStyle>
            <a:lvl1pPr algn="l">
              <a:defRPr sz="1100" b="1">
                <a:solidFill>
                  <a:srgbClr val="002147"/>
                </a:solidFill>
              </a:defRPr>
            </a:lvl1pPr>
          </a:lstStyle>
          <a:p>
            <a:r>
              <a:rPr lang="en-US" dirty="0" smtClean="0"/>
              <a:t>Presentation name </a:t>
            </a:r>
            <a:r>
              <a:rPr lang="en-US" b="0" dirty="0" smtClean="0">
                <a:solidFill>
                  <a:srgbClr val="747679"/>
                </a:solidFill>
              </a:rPr>
              <a:t>Presenter Name and Date</a:t>
            </a:r>
            <a:endParaRPr lang="en-US" b="0" dirty="0">
              <a:solidFill>
                <a:srgbClr val="747679"/>
              </a:solidFill>
            </a:endParaRPr>
          </a:p>
        </p:txBody>
      </p:sp>
      <p:sp>
        <p:nvSpPr>
          <p:cNvPr id="6" name="Slide Number Placeholder 5"/>
          <p:cNvSpPr>
            <a:spLocks noGrp="1"/>
          </p:cNvSpPr>
          <p:nvPr>
            <p:ph type="sldNum" sz="quarter" idx="4"/>
          </p:nvPr>
        </p:nvSpPr>
        <p:spPr>
          <a:xfrm>
            <a:off x="288000" y="6391598"/>
            <a:ext cx="343099" cy="360000"/>
          </a:xfrm>
          <a:prstGeom prst="rect">
            <a:avLst/>
          </a:prstGeom>
        </p:spPr>
        <p:txBody>
          <a:bodyPr vert="horz" lIns="0" tIns="45720" rIns="0" bIns="0" rtlCol="0" anchor="ctr" anchorCtr="0"/>
          <a:lstStyle>
            <a:lvl1pPr algn="l">
              <a:defRPr sz="1100" b="0">
                <a:solidFill>
                  <a:schemeClr val="tx1">
                    <a:tint val="75000"/>
                  </a:schemeClr>
                </a:solidFill>
              </a:defRPr>
            </a:lvl1pPr>
          </a:lstStyle>
          <a:p>
            <a:fld id="{01220978-8253-124C-B391-04AC4DA943D1}" type="slidenum">
              <a:rPr lang="en-US" smtClean="0"/>
              <a:pPr/>
              <a:t>‹#›</a:t>
            </a:fld>
            <a:endParaRPr lang="en-US" dirty="0"/>
          </a:p>
        </p:txBody>
      </p:sp>
      <p:cxnSp>
        <p:nvCxnSpPr>
          <p:cNvPr id="9" name="Straight Connector 8"/>
          <p:cNvCxnSpPr/>
          <p:nvPr/>
        </p:nvCxnSpPr>
        <p:spPr>
          <a:xfrm>
            <a:off x="288000" y="1917767"/>
            <a:ext cx="8568937" cy="1588"/>
          </a:xfrm>
          <a:prstGeom prst="line">
            <a:avLst/>
          </a:prstGeom>
          <a:ln w="7620" cap="flat" cmpd="sng" algn="ctr">
            <a:solidFill>
              <a:srgbClr val="00214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0" name="Picture 9" descr="8010_Powerpoint_Page.jpg"/>
          <p:cNvPicPr>
            <a:picLocks noChangeAspect="1"/>
          </p:cNvPicPr>
          <p:nvPr userDrawn="1"/>
        </p:nvPicPr>
        <p:blipFill>
          <a:blip r:embed="rId52"/>
          <a:srcRect t="822" b="77175"/>
          <a:stretch>
            <a:fillRect/>
          </a:stretch>
        </p:blipFill>
        <p:spPr>
          <a:xfrm>
            <a:off x="7281104" y="0"/>
            <a:ext cx="1585696" cy="158908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83"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15" r:id="rId14"/>
    <p:sldLayoutId id="2147483716" r:id="rId15"/>
    <p:sldLayoutId id="214748366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7" r:id="rId28"/>
    <p:sldLayoutId id="2147483650" r:id="rId29"/>
    <p:sldLayoutId id="2147483718" r:id="rId30"/>
    <p:sldLayoutId id="2147483665" r:id="rId31"/>
    <p:sldLayoutId id="2147483677" r:id="rId32"/>
    <p:sldLayoutId id="2147483678" r:id="rId33"/>
    <p:sldLayoutId id="2147483667" r:id="rId34"/>
    <p:sldLayoutId id="2147483669" r:id="rId35"/>
    <p:sldLayoutId id="2147483671" r:id="rId36"/>
    <p:sldLayoutId id="2147483673" r:id="rId37"/>
    <p:sldLayoutId id="2147483675" r:id="rId38"/>
    <p:sldLayoutId id="2147483684" r:id="rId39"/>
    <p:sldLayoutId id="2147483686" r:id="rId40"/>
    <p:sldLayoutId id="2147483687" r:id="rId41"/>
    <p:sldLayoutId id="2147483688" r:id="rId42"/>
    <p:sldLayoutId id="2147483689" r:id="rId43"/>
    <p:sldLayoutId id="2147483690" r:id="rId44"/>
    <p:sldLayoutId id="2147483691" r:id="rId45"/>
    <p:sldLayoutId id="2147483692" r:id="rId46"/>
    <p:sldLayoutId id="2147483685" r:id="rId47"/>
    <p:sldLayoutId id="2147483719" r:id="rId48"/>
    <p:sldLayoutId id="2147483720" r:id="rId49"/>
    <p:sldLayoutId id="2147483721" r:id="rId50"/>
  </p:sldLayoutIdLst>
  <p:hf hdr="0" dt="0"/>
  <p:txStyles>
    <p:titleStyle>
      <a:lvl1pPr algn="l" defTabSz="457200" rtl="0" eaLnBrk="1" latinLnBrk="0" hangingPunct="1">
        <a:spcBef>
          <a:spcPct val="0"/>
        </a:spcBef>
        <a:buNone/>
        <a:defRPr sz="2600" b="1" kern="1200">
          <a:solidFill>
            <a:srgbClr val="002147"/>
          </a:solidFill>
          <a:latin typeface="+mj-lt"/>
          <a:ea typeface="+mj-ea"/>
          <a:cs typeface="+mj-cs"/>
        </a:defRPr>
      </a:lvl1pPr>
    </p:titleStyle>
    <p:bodyStyle>
      <a:lvl1pPr marL="266700" indent="-266700" algn="l" defTabSz="457200" rtl="0" eaLnBrk="1" latinLnBrk="0" hangingPunct="1">
        <a:spcBef>
          <a:spcPct val="20000"/>
        </a:spcBef>
        <a:buFont typeface="Arial"/>
        <a:buChar char="•"/>
        <a:defRPr sz="2400" kern="1200">
          <a:solidFill>
            <a:srgbClr val="000000"/>
          </a:solidFill>
          <a:latin typeface="+mn-lt"/>
          <a:ea typeface="+mn-ea"/>
          <a:cs typeface="+mn-cs"/>
        </a:defRPr>
      </a:lvl1pPr>
      <a:lvl2pPr marL="625475" indent="-358775" algn="l" defTabSz="457200" rtl="0" eaLnBrk="1" latinLnBrk="0" hangingPunct="1">
        <a:spcBef>
          <a:spcPct val="20000"/>
        </a:spcBef>
        <a:buFont typeface="Arial"/>
        <a:buChar char="–"/>
        <a:defRPr sz="2400" kern="1200">
          <a:solidFill>
            <a:srgbClr val="000000"/>
          </a:solidFill>
          <a:latin typeface="+mn-lt"/>
          <a:ea typeface="+mn-ea"/>
          <a:cs typeface="+mn-cs"/>
        </a:defRPr>
      </a:lvl2pPr>
      <a:lvl3pPr marL="892175" indent="-266700" algn="l" defTabSz="457200" rtl="0" eaLnBrk="1" latinLnBrk="0" hangingPunct="1">
        <a:spcBef>
          <a:spcPct val="20000"/>
        </a:spcBef>
        <a:buFont typeface="Arial"/>
        <a:buChar char="•"/>
        <a:defRPr sz="2000" kern="1200">
          <a:solidFill>
            <a:srgbClr val="000000"/>
          </a:solidFill>
          <a:latin typeface="+mn-lt"/>
          <a:ea typeface="+mn-ea"/>
          <a:cs typeface="+mn-cs"/>
        </a:defRPr>
      </a:lvl3pPr>
      <a:lvl4pPr marL="1168400" indent="-276225" algn="l" defTabSz="457200" rtl="0" eaLnBrk="1" latinLnBrk="0" hangingPunct="1">
        <a:spcBef>
          <a:spcPct val="20000"/>
        </a:spcBef>
        <a:buFont typeface="Arial"/>
        <a:buChar char="–"/>
        <a:defRPr sz="2000" kern="1200">
          <a:solidFill>
            <a:srgbClr val="000000"/>
          </a:solidFill>
          <a:latin typeface="+mn-lt"/>
          <a:ea typeface="+mn-ea"/>
          <a:cs typeface="+mn-cs"/>
        </a:defRPr>
      </a:lvl4pPr>
      <a:lvl5pPr marL="1343025" indent="-174625" algn="l" defTabSz="457200" rtl="0" eaLnBrk="1" latinLnBrk="0" hangingPunct="1">
        <a:spcBef>
          <a:spcPct val="20000"/>
        </a:spcBef>
        <a:buFont typeface="Arial"/>
        <a:buChar char="»"/>
        <a:defRPr sz="16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8.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8.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8.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49.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4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30.xml"/><Relationship Id="rId4" Type="http://schemas.openxmlformats.org/officeDocument/2006/relationships/hyperlink" Target="mailto:marcin.dembowski@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249333" y="1862667"/>
            <a:ext cx="3321797" cy="33217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TextBox 2"/>
          <p:cNvSpPr txBox="1"/>
          <p:nvPr/>
        </p:nvSpPr>
        <p:spPr>
          <a:xfrm>
            <a:off x="242831" y="2482909"/>
            <a:ext cx="5094714" cy="2954655"/>
          </a:xfrm>
          <a:prstGeom prst="rect">
            <a:avLst/>
          </a:prstGeom>
          <a:noFill/>
        </p:spPr>
        <p:txBody>
          <a:bodyPr wrap="square" rtlCol="0">
            <a:spAutoFit/>
          </a:bodyPr>
          <a:lstStyle/>
          <a:p>
            <a:r>
              <a:rPr lang="pl-PL" sz="3600" b="1" dirty="0" smtClean="0"/>
              <a:t>Marcin Dembowski</a:t>
            </a:r>
          </a:p>
          <a:p>
            <a:endParaRPr lang="pl-PL" sz="2400" dirty="0" smtClean="0"/>
          </a:p>
          <a:p>
            <a:endParaRPr lang="pl-PL" dirty="0" smtClean="0"/>
          </a:p>
          <a:p>
            <a:r>
              <a:rPr lang="en-US" dirty="0"/>
              <a:t>Oxford University Press </a:t>
            </a:r>
            <a:r>
              <a:rPr lang="pl-PL" dirty="0"/>
              <a:t>– </a:t>
            </a:r>
            <a:r>
              <a:rPr lang="en-GB" dirty="0"/>
              <a:t>partner for academic </a:t>
            </a:r>
            <a:r>
              <a:rPr lang="pl-PL" dirty="0"/>
              <a:t>communit</a:t>
            </a:r>
            <a:r>
              <a:rPr lang="en-GB" dirty="0"/>
              <a:t>y</a:t>
            </a:r>
          </a:p>
          <a:p>
            <a:endParaRPr lang="pl-PL" dirty="0" smtClean="0"/>
          </a:p>
          <a:p>
            <a:r>
              <a:rPr lang="en-GB" smtClean="0"/>
              <a:t>Kazan </a:t>
            </a:r>
            <a:endParaRPr lang="pl-PL" dirty="0" smtClean="0"/>
          </a:p>
          <a:p>
            <a:endParaRPr lang="en-GB" dirty="0"/>
          </a:p>
          <a:p>
            <a:r>
              <a:rPr lang="en-GB" dirty="0" smtClean="0"/>
              <a:t>September 2014</a:t>
            </a:r>
            <a:endParaRPr lang="en-GB" dirty="0"/>
          </a:p>
        </p:txBody>
      </p:sp>
    </p:spTree>
    <p:extLst>
      <p:ext uri="{BB962C8B-B14F-4D97-AF65-F5344CB8AC3E}">
        <p14:creationId xmlns:p14="http://schemas.microsoft.com/office/powerpoint/2010/main" xmlns="" val="35925264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288000" y="711200"/>
            <a:ext cx="6936094" cy="508001"/>
          </a:xfrm>
        </p:spPr>
        <p:txBody>
          <a:bodyPr>
            <a:normAutofit/>
          </a:bodyPr>
          <a:lstStyle/>
          <a:p>
            <a:r>
              <a:rPr lang="en-GB" sz="2800" dirty="0">
                <a:cs typeface="Calibri" pitchFamily="34" charset="0"/>
              </a:rPr>
              <a:t>Agenda for the </a:t>
            </a:r>
            <a:r>
              <a:rPr lang="en-GB" sz="2800" dirty="0" smtClean="0">
                <a:cs typeface="Calibri" pitchFamily="34" charset="0"/>
              </a:rPr>
              <a:t>session</a:t>
            </a:r>
            <a:endParaRPr lang="en-GB" sz="2800" dirty="0">
              <a:cs typeface="Calibri" pitchFamily="34" charset="0"/>
            </a:endParaRPr>
          </a:p>
        </p:txBody>
      </p:sp>
      <p:sp>
        <p:nvSpPr>
          <p:cNvPr id="194563" name="Rectangle 3"/>
          <p:cNvSpPr>
            <a:spLocks noGrp="1" noChangeArrowheads="1"/>
          </p:cNvSpPr>
          <p:nvPr>
            <p:ph type="body" idx="1"/>
          </p:nvPr>
        </p:nvSpPr>
        <p:spPr>
          <a:xfrm>
            <a:off x="381000" y="2123692"/>
            <a:ext cx="8382000" cy="2941831"/>
          </a:xfrm>
          <a:noFill/>
          <a:ln/>
        </p:spPr>
        <p:txBody>
          <a:bodyPr>
            <a:spAutoFit/>
          </a:bodyPr>
          <a:lstStyle/>
          <a:p>
            <a:pPr>
              <a:lnSpc>
                <a:spcPct val="83000"/>
              </a:lnSpc>
            </a:pPr>
            <a:r>
              <a:rPr lang="pl-PL" dirty="0" smtClean="0"/>
              <a:t>About OUP</a:t>
            </a:r>
          </a:p>
          <a:p>
            <a:pPr>
              <a:lnSpc>
                <a:spcPct val="83000"/>
              </a:lnSpc>
            </a:pPr>
            <a:r>
              <a:rPr lang="pl-PL" dirty="0" smtClean="0"/>
              <a:t>Products ...</a:t>
            </a:r>
          </a:p>
          <a:p>
            <a:pPr>
              <a:lnSpc>
                <a:spcPct val="83000"/>
              </a:lnSpc>
            </a:pPr>
            <a:r>
              <a:rPr lang="en-GB" dirty="0" smtClean="0"/>
              <a:t>To </a:t>
            </a:r>
            <a:r>
              <a:rPr lang="en-GB" dirty="0"/>
              <a:t>‘demystify’ the publishing process</a:t>
            </a:r>
          </a:p>
          <a:p>
            <a:pPr>
              <a:lnSpc>
                <a:spcPct val="83000"/>
              </a:lnSpc>
            </a:pPr>
            <a:r>
              <a:rPr lang="en-GB" dirty="0"/>
              <a:t>To provide tips, insider knowledge and key questions to maximize your chances of publication</a:t>
            </a:r>
          </a:p>
          <a:p>
            <a:pPr>
              <a:lnSpc>
                <a:spcPct val="83000"/>
              </a:lnSpc>
            </a:pPr>
            <a:r>
              <a:rPr lang="en-GB" dirty="0" smtClean="0"/>
              <a:t>Q&amp;A </a:t>
            </a:r>
            <a:r>
              <a:rPr lang="en-GB" dirty="0"/>
              <a:t>session: ask anything!</a:t>
            </a:r>
          </a:p>
          <a:p>
            <a:pPr>
              <a:lnSpc>
                <a:spcPct val="83000"/>
              </a:lnSpc>
            </a:pPr>
            <a:r>
              <a:rPr lang="en-GB" dirty="0"/>
              <a:t>Follow-up: I’m always available to help</a:t>
            </a:r>
          </a:p>
          <a:p>
            <a:pPr>
              <a:lnSpc>
                <a:spcPct val="83000"/>
              </a:lnSpc>
            </a:pPr>
            <a:r>
              <a:rPr lang="en-GB" dirty="0"/>
              <a:t>To get you sharing your knowledge, i.e. to get you </a:t>
            </a:r>
            <a:r>
              <a:rPr lang="en-GB" b="1" dirty="0"/>
              <a:t>writing</a:t>
            </a:r>
          </a:p>
        </p:txBody>
      </p:sp>
    </p:spTree>
    <p:extLst>
      <p:ext uri="{BB962C8B-B14F-4D97-AF65-F5344CB8AC3E}">
        <p14:creationId xmlns:p14="http://schemas.microsoft.com/office/powerpoint/2010/main" xmlns="" val="10421919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GB"/>
          </a:p>
        </p:txBody>
      </p:sp>
      <p:sp>
        <p:nvSpPr>
          <p:cNvPr id="3" name="Text Placeholder 2"/>
          <p:cNvSpPr>
            <a:spLocks noGrp="1"/>
          </p:cNvSpPr>
          <p:nvPr>
            <p:ph type="body" sz="quarter" idx="14"/>
          </p:nvPr>
        </p:nvSpPr>
        <p:spPr/>
        <p:txBody>
          <a:bodyPr/>
          <a:lstStyle/>
          <a:p>
            <a:pPr marL="0" indent="0" algn="ctr">
              <a:buNone/>
            </a:pPr>
            <a:endParaRPr lang="en-GB" dirty="0" smtClean="0"/>
          </a:p>
          <a:p>
            <a:pPr marL="0" indent="0" algn="ctr">
              <a:buNone/>
            </a:pPr>
            <a:endParaRPr lang="en-GB" dirty="0"/>
          </a:p>
          <a:p>
            <a:pPr marL="0" indent="0" algn="ctr">
              <a:buNone/>
            </a:pPr>
            <a:r>
              <a:rPr lang="en-GB" sz="6000" dirty="0" smtClean="0"/>
              <a:t>Oxford University Press</a:t>
            </a:r>
            <a:endParaRPr lang="en-GB" sz="6000" dirty="0"/>
          </a:p>
        </p:txBody>
      </p:sp>
      <p:sp>
        <p:nvSpPr>
          <p:cNvPr id="4" name="Slide Number Placeholder 3"/>
          <p:cNvSpPr>
            <a:spLocks noGrp="1"/>
          </p:cNvSpPr>
          <p:nvPr>
            <p:ph type="sldNum" sz="quarter" idx="15"/>
          </p:nvPr>
        </p:nvSpPr>
        <p:spPr/>
        <p:txBody>
          <a:bodyPr/>
          <a:lstStyle/>
          <a:p>
            <a:pPr>
              <a:defRPr/>
            </a:pPr>
            <a:fld id="{0F1910A4-4ED5-4D79-9536-34EF5838D468}" type="slidenum">
              <a:rPr lang="en-US" smtClean="0"/>
              <a:pPr>
                <a:defRPr/>
              </a:pPr>
              <a:t>3</a:t>
            </a:fld>
            <a:endParaRPr lang="en-US" dirty="0"/>
          </a:p>
        </p:txBody>
      </p:sp>
    </p:spTree>
    <p:extLst>
      <p:ext uri="{BB962C8B-B14F-4D97-AF65-F5344CB8AC3E}">
        <p14:creationId xmlns:p14="http://schemas.microsoft.com/office/powerpoint/2010/main" xmlns="" val="33294472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itle 2"/>
          <p:cNvSpPr>
            <a:spLocks noGrp="1"/>
          </p:cNvSpPr>
          <p:nvPr>
            <p:ph type="title"/>
          </p:nvPr>
        </p:nvSpPr>
        <p:spPr/>
        <p:txBody>
          <a:bodyPr/>
          <a:lstStyle/>
          <a:p>
            <a:pPr eaLnBrk="1" hangingPunct="1"/>
            <a:r>
              <a:rPr lang="en-GB" smtClean="0">
                <a:ea typeface="ＭＳ Ｐゴシック" pitchFamily="34" charset="-128"/>
              </a:rPr>
              <a:t>Oxford University Press (OUP)	</a:t>
            </a:r>
          </a:p>
        </p:txBody>
      </p:sp>
      <p:sp>
        <p:nvSpPr>
          <p:cNvPr id="196611" name="Slide Number Placeholder 4"/>
          <p:cNvSpPr>
            <a:spLocks noGrp="1"/>
          </p:cNvSpPr>
          <p:nvPr>
            <p:ph type="sldNum" sz="quarter" idx="4294967295"/>
          </p:nvPr>
        </p:nvSpPr>
        <p:spPr bwMode="auto">
          <a:xfrm>
            <a:off x="287338" y="6391275"/>
            <a:ext cx="344487" cy="360363"/>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fld id="{C482E48B-2593-4AD1-979C-1C177F4937F5}" type="slidenum">
              <a:rPr lang="en-US" smtClean="0">
                <a:solidFill>
                  <a:srgbClr val="898C94"/>
                </a:solidFill>
                <a:ea typeface="ＭＳ Ｐゴシック" pitchFamily="34" charset="-128"/>
              </a:rPr>
              <a:pPr eaLnBrk="1" hangingPunct="1"/>
              <a:t>4</a:t>
            </a:fld>
            <a:endParaRPr lang="en-US" smtClean="0">
              <a:solidFill>
                <a:srgbClr val="898C94"/>
              </a:solidFill>
              <a:ea typeface="ＭＳ Ｐゴシック" pitchFamily="34" charset="-128"/>
            </a:endParaRPr>
          </a:p>
        </p:txBody>
      </p:sp>
      <p:sp>
        <p:nvSpPr>
          <p:cNvPr id="6" name="Text Placeholder 5"/>
          <p:cNvSpPr>
            <a:spLocks noGrp="1"/>
          </p:cNvSpPr>
          <p:nvPr>
            <p:ph type="body" sz="quarter" idx="12"/>
          </p:nvPr>
        </p:nvSpPr>
        <p:spPr>
          <a:xfrm>
            <a:off x="287338" y="1270000"/>
            <a:ext cx="6937375" cy="485775"/>
          </a:xfrm>
        </p:spPr>
        <p:txBody>
          <a:bodyPr/>
          <a:lstStyle/>
          <a:p>
            <a:pPr eaLnBrk="1" hangingPunct="1">
              <a:spcBef>
                <a:spcPct val="0"/>
              </a:spcBef>
              <a:defRPr/>
            </a:pPr>
            <a:r>
              <a:rPr lang="en-GB" dirty="0" smtClean="0"/>
              <a:t>Our mission</a:t>
            </a:r>
            <a:endParaRPr lang="en-GB" dirty="0"/>
          </a:p>
          <a:p>
            <a:pPr eaLnBrk="1" hangingPunct="1">
              <a:spcBef>
                <a:spcPct val="0"/>
              </a:spcBef>
              <a:defRPr/>
            </a:pPr>
            <a:endParaRPr lang="en-GB" dirty="0" smtClean="0"/>
          </a:p>
        </p:txBody>
      </p:sp>
      <p:sp>
        <p:nvSpPr>
          <p:cNvPr id="196613" name="TextBox 1"/>
          <p:cNvSpPr txBox="1">
            <a:spLocks noChangeArrowheads="1"/>
          </p:cNvSpPr>
          <p:nvPr/>
        </p:nvSpPr>
        <p:spPr bwMode="auto">
          <a:xfrm>
            <a:off x="3184525" y="6021388"/>
            <a:ext cx="16383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en-GB">
                <a:solidFill>
                  <a:srgbClr val="FFFFFF"/>
                </a:solidFill>
                <a:ea typeface="ＭＳ Ｐゴシック" pitchFamily="34" charset="-128"/>
              </a:rPr>
              <a:t>John Fell</a:t>
            </a:r>
          </a:p>
        </p:txBody>
      </p:sp>
      <p:sp>
        <p:nvSpPr>
          <p:cNvPr id="196614" name="Footer Placeholder 3"/>
          <p:cNvSpPr txBox="1">
            <a:spLocks noGrp="1"/>
          </p:cNvSpPr>
          <p:nvPr/>
        </p:nvSpPr>
        <p:spPr bwMode="auto">
          <a:xfrm>
            <a:off x="530225" y="6494463"/>
            <a:ext cx="81359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en-US" sz="1100" b="1">
                <a:solidFill>
                  <a:srgbClr val="002147"/>
                </a:solidFill>
                <a:ea typeface="ＭＳ Ｐゴシック" pitchFamily="34" charset="-128"/>
              </a:rPr>
              <a:t>Clarendon Presentation—Tim Barton (November 2011)</a:t>
            </a:r>
          </a:p>
        </p:txBody>
      </p:sp>
      <p:pic>
        <p:nvPicPr>
          <p:cNvPr id="196615" name="Picture 7" descr="Oxford University view"/>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2019300"/>
            <a:ext cx="9144000" cy="5019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6616" name="Rectangle 3"/>
          <p:cNvSpPr>
            <a:spLocks noGrp="1" noChangeArrowheads="1"/>
          </p:cNvSpPr>
          <p:nvPr>
            <p:ph type="body" sz="half" idx="4294967295"/>
          </p:nvPr>
        </p:nvSpPr>
        <p:spPr>
          <a:xfrm>
            <a:off x="142875" y="2116138"/>
            <a:ext cx="8856663" cy="1020762"/>
          </a:xfrm>
        </p:spPr>
        <p:txBody>
          <a:bodyPr/>
          <a:lstStyle/>
          <a:p>
            <a:pPr algn="ctr" eaLnBrk="1" hangingPunct="1">
              <a:buFont typeface="Wingdings" pitchFamily="2" charset="2"/>
              <a:buNone/>
            </a:pPr>
            <a:r>
              <a:rPr lang="en-GB" sz="1600" b="1" smtClean="0">
                <a:solidFill>
                  <a:schemeClr val="bg1"/>
                </a:solidFill>
                <a:ea typeface="ＭＳ Ｐゴシック" pitchFamily="34" charset="-128"/>
              </a:rPr>
              <a:t>Oxford University Press is a department of the University of Oxford.  It furthers the University's objective of excellence in research, scholarship, and education  by publishing worldwide. </a:t>
            </a:r>
          </a:p>
          <a:p>
            <a:pPr eaLnBrk="1" hangingPunct="1">
              <a:buFont typeface="Wingdings" pitchFamily="2" charset="2"/>
              <a:buNone/>
            </a:pPr>
            <a:endParaRPr lang="en-GB" sz="1600" b="1" smtClean="0">
              <a:solidFill>
                <a:schemeClr val="bg1"/>
              </a:solidFill>
              <a:ea typeface="ＭＳ Ｐゴシック" pitchFamily="34" charset="-128"/>
            </a:endParaRPr>
          </a:p>
        </p:txBody>
      </p:sp>
    </p:spTree>
    <p:extLst>
      <p:ext uri="{BB962C8B-B14F-4D97-AF65-F5344CB8AC3E}">
        <p14:creationId xmlns:p14="http://schemas.microsoft.com/office/powerpoint/2010/main" xmlns="" val="32978436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42868" y="1990160"/>
            <a:ext cx="4616970" cy="48678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itle 8"/>
          <p:cNvSpPr>
            <a:spLocks noGrp="1"/>
          </p:cNvSpPr>
          <p:nvPr>
            <p:ph type="title"/>
          </p:nvPr>
        </p:nvSpPr>
        <p:spPr>
          <a:xfrm>
            <a:off x="288000" y="268014"/>
            <a:ext cx="6936094" cy="1269916"/>
          </a:xfrm>
        </p:spPr>
        <p:txBody>
          <a:bodyPr/>
          <a:lstStyle/>
          <a:p>
            <a:r>
              <a:rPr lang="en-US" dirty="0" smtClean="0"/>
              <a:t>Digital publishing</a:t>
            </a:r>
            <a:br>
              <a:rPr lang="en-US" dirty="0" smtClean="0"/>
            </a:br>
            <a:endParaRPr lang="en-US" dirty="0"/>
          </a:p>
        </p:txBody>
      </p:sp>
      <p:sp>
        <p:nvSpPr>
          <p:cNvPr id="4" name="Footer Placeholder 3"/>
          <p:cNvSpPr>
            <a:spLocks noGrp="1"/>
          </p:cNvSpPr>
          <p:nvPr>
            <p:ph type="ftr" sz="quarter" idx="11"/>
          </p:nvPr>
        </p:nvSpPr>
        <p:spPr/>
        <p:txBody>
          <a:bodyPr/>
          <a:lstStyle/>
          <a:p>
            <a:endParaRPr lang="en-US" b="0" dirty="0">
              <a:solidFill>
                <a:srgbClr val="747679"/>
              </a:solidFill>
            </a:endParaRPr>
          </a:p>
        </p:txBody>
      </p:sp>
      <p:sp>
        <p:nvSpPr>
          <p:cNvPr id="11" name="Text Placeholder 10"/>
          <p:cNvSpPr>
            <a:spLocks noGrp="1"/>
          </p:cNvSpPr>
          <p:nvPr>
            <p:ph type="body" sz="quarter" idx="14"/>
          </p:nvPr>
        </p:nvSpPr>
        <p:spPr>
          <a:xfrm>
            <a:off x="293688" y="2110852"/>
            <a:ext cx="8566150" cy="4031531"/>
          </a:xfrm>
        </p:spPr>
        <p:txBody>
          <a:bodyPr>
            <a:normAutofit/>
          </a:bodyPr>
          <a:lstStyle/>
          <a:p>
            <a:pPr>
              <a:lnSpc>
                <a:spcPct val="150000"/>
              </a:lnSpc>
            </a:pPr>
            <a:r>
              <a:rPr lang="en-US" dirty="0"/>
              <a:t>A</a:t>
            </a:r>
            <a:r>
              <a:rPr lang="en-US" dirty="0" smtClean="0"/>
              <a:t>cross multiple sectors: Law, Medicine, Reference, Academic, Trade, Journals, Dictionaries…</a:t>
            </a:r>
          </a:p>
          <a:p>
            <a:pPr>
              <a:lnSpc>
                <a:spcPct val="150000"/>
              </a:lnSpc>
            </a:pPr>
            <a:r>
              <a:rPr lang="en-US" dirty="0"/>
              <a:t>4</a:t>
            </a:r>
            <a:r>
              <a:rPr lang="en-US" dirty="0" smtClean="0"/>
              <a:t>0 + online products</a:t>
            </a:r>
          </a:p>
          <a:p>
            <a:pPr>
              <a:lnSpc>
                <a:spcPct val="150000"/>
              </a:lnSpc>
            </a:pPr>
            <a:r>
              <a:rPr lang="en-US" dirty="0" smtClean="0"/>
              <a:t>Multiple data types and data models</a:t>
            </a:r>
          </a:p>
          <a:p>
            <a:pPr>
              <a:lnSpc>
                <a:spcPct val="150000"/>
              </a:lnSpc>
            </a:pPr>
            <a:r>
              <a:rPr lang="en-US" dirty="0" smtClean="0"/>
              <a:t>One very simple data strategy: XML</a:t>
            </a:r>
          </a:p>
          <a:p>
            <a:endParaRPr lang="en-US" dirty="0" smtClean="0"/>
          </a:p>
          <a:p>
            <a:endParaRPr lang="en-US" dirty="0" smtClean="0"/>
          </a:p>
          <a:p>
            <a:pPr marL="0" indent="0">
              <a:buNone/>
            </a:pPr>
            <a:endParaRPr lang="en-US" dirty="0"/>
          </a:p>
          <a:p>
            <a:pPr marL="0" indent="0">
              <a:buNone/>
            </a:pPr>
            <a:endParaRPr lang="en-US" dirty="0"/>
          </a:p>
          <a:p>
            <a:pPr marL="0" indent="0">
              <a:buNone/>
            </a:pPr>
            <a:endParaRPr lang="en-US" dirty="0" smtClean="0"/>
          </a:p>
          <a:p>
            <a:endParaRPr lang="en-US" dirty="0"/>
          </a:p>
          <a:p>
            <a:pPr marL="0" indent="0">
              <a:buNone/>
            </a:pPr>
            <a:endParaRPr lang="en-US" dirty="0"/>
          </a:p>
        </p:txBody>
      </p:sp>
      <p:sp>
        <p:nvSpPr>
          <p:cNvPr id="8" name="Text Placeholder 4"/>
          <p:cNvSpPr>
            <a:spLocks noGrp="1"/>
          </p:cNvSpPr>
          <p:nvPr>
            <p:ph type="body" sz="quarter" idx="13"/>
          </p:nvPr>
        </p:nvSpPr>
        <p:spPr>
          <a:xfrm>
            <a:off x="287338" y="1269657"/>
            <a:ext cx="6936756" cy="485775"/>
          </a:xfrm>
        </p:spPr>
        <p:txBody>
          <a:bodyPr/>
          <a:lstStyle/>
          <a:p>
            <a:endParaRPr lang="en-GB" dirty="0"/>
          </a:p>
        </p:txBody>
      </p:sp>
      <p:pic>
        <p:nvPicPr>
          <p:cNvPr id="1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7351" y="1736397"/>
            <a:ext cx="2266950" cy="66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34814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381000" y="236538"/>
            <a:ext cx="7240588" cy="1014412"/>
          </a:xfrm>
          <a:ln/>
          <a:extLst>
            <a:ext uri="{91240B29-F687-4F45-9708-019B960494DF}">
              <a14:hiddenLine xmlns:a14="http://schemas.microsoft.com/office/drawing/2010/main" xmlns="" w="9525">
                <a:solidFill>
                  <a:srgbClr val="000000"/>
                </a:solidFill>
                <a:round/>
                <a:headEnd/>
                <a:tailEnd/>
              </a14:hiddenLine>
            </a:ext>
          </a:extLst>
        </p:spPr>
        <p:txBody>
          <a:bodyPr/>
          <a:lstStyle/>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We </a:t>
            </a:r>
            <a:r>
              <a:rPr lang="en-GB" dirty="0" smtClean="0"/>
              <a:t>support each stage of higher education</a:t>
            </a:r>
            <a:endParaRPr lang="en-GB" dirty="0"/>
          </a:p>
        </p:txBody>
      </p:sp>
      <p:sp>
        <p:nvSpPr>
          <p:cNvPr id="243715" name="Rectangle 3"/>
          <p:cNvSpPr>
            <a:spLocks noGrp="1" noChangeArrowheads="1"/>
          </p:cNvSpPr>
          <p:nvPr>
            <p:ph type="body" idx="1"/>
          </p:nvPr>
        </p:nvSpPr>
        <p:spPr>
          <a:xfrm>
            <a:off x="381000" y="1676400"/>
            <a:ext cx="8377238" cy="4921250"/>
          </a:xfrm>
          <a:ln/>
          <a:extLst>
            <a:ext uri="{91240B29-F687-4F45-9708-019B960494DF}">
              <a14:hiddenLine xmlns:a14="http://schemas.microsoft.com/office/drawing/2010/main" xmlns="" w="9525">
                <a:solidFill>
                  <a:srgbClr val="000000"/>
                </a:solidFill>
                <a:round/>
                <a:headEnd/>
                <a:tailEnd/>
              </a14:hiddenLine>
            </a:ext>
          </a:extLst>
        </p:spPr>
        <p:txBody>
          <a:bodyPr>
            <a:normAutofit/>
          </a:bodyPr>
          <a:lstStyle/>
          <a:p>
            <a:pPr indent="-341313" algn="just" defTabSz="449263">
              <a:lnSpc>
                <a:spcPct val="90000"/>
              </a:lnSpc>
              <a:spcBef>
                <a:spcPts val="1563"/>
              </a:spcBef>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800" dirty="0">
              <a:latin typeface="Tw Cen MT" pitchFamily="34" charset="0"/>
            </a:endParaRPr>
          </a:p>
          <a:p>
            <a:pPr indent="-341313" algn="just" defTabSz="449263">
              <a:lnSpc>
                <a:spcPct val="90000"/>
              </a:lnSpc>
              <a:spcBef>
                <a:spcPts val="1563"/>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dirty="0" smtClean="0">
                <a:latin typeface="Tw Cen MT" pitchFamily="34" charset="0"/>
              </a:rPr>
              <a:t>Supporting students education – high level of subject overviews in</a:t>
            </a:r>
            <a:r>
              <a:rPr lang="pl-PL" sz="2800" dirty="0" smtClean="0">
                <a:latin typeface="Tw Cen MT" pitchFamily="34" charset="0"/>
              </a:rPr>
              <a:t> Oxford Textbooks,                  </a:t>
            </a:r>
            <a:r>
              <a:rPr lang="en-US" sz="2800" dirty="0" smtClean="0">
                <a:latin typeface="Tw Cen MT" pitchFamily="34" charset="0"/>
              </a:rPr>
              <a:t>Oxford Handbooks online and monograph publish</a:t>
            </a:r>
            <a:r>
              <a:rPr lang="pl-PL" sz="2800" dirty="0" smtClean="0">
                <a:latin typeface="Tw Cen MT" pitchFamily="34" charset="0"/>
              </a:rPr>
              <a:t>ed</a:t>
            </a:r>
            <a:r>
              <a:rPr lang="en-US" sz="2800" dirty="0" smtClean="0">
                <a:latin typeface="Tw Cen MT" pitchFamily="34" charset="0"/>
              </a:rPr>
              <a:t> in University Press Scholarship Online</a:t>
            </a:r>
          </a:p>
          <a:p>
            <a:pPr indent="-341313" algn="just" defTabSz="449263">
              <a:lnSpc>
                <a:spcPct val="90000"/>
              </a:lnSpc>
              <a:spcBef>
                <a:spcPts val="1563"/>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dirty="0" smtClean="0">
                <a:latin typeface="Tw Cen MT" pitchFamily="34" charset="0"/>
              </a:rPr>
              <a:t>Supporting researchers – Oxford Journals and Archives</a:t>
            </a:r>
          </a:p>
          <a:p>
            <a:pPr indent="-341313" algn="just" defTabSz="449263">
              <a:lnSpc>
                <a:spcPct val="90000"/>
              </a:lnSpc>
              <a:spcBef>
                <a:spcPts val="1563"/>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dirty="0" smtClean="0">
                <a:latin typeface="Tw Cen MT" pitchFamily="34" charset="0"/>
              </a:rPr>
              <a:t>Supporting publishing possibilities – large varieties of products</a:t>
            </a:r>
          </a:p>
        </p:txBody>
      </p:sp>
      <p:sp>
        <p:nvSpPr>
          <p:cNvPr id="243727" name="WordArt 15"/>
          <p:cNvSpPr>
            <a:spLocks noChangeArrowheads="1" noChangeShapeType="1" noTextEdit="1"/>
          </p:cNvSpPr>
          <p:nvPr/>
        </p:nvSpPr>
        <p:spPr bwMode="auto">
          <a:xfrm>
            <a:off x="539750" y="2060575"/>
            <a:ext cx="1366838" cy="504825"/>
          </a:xfrm>
          <a:prstGeom prst="rect">
            <a:avLst/>
          </a:prstGeom>
          <a:extLst>
            <a:ext uri="{AF507438-7753-43E0-B8FC-AC1667EBCBE1}">
              <a14:hiddenEffects xmlns:a14="http://schemas.microsoft.com/office/drawing/2010/main" xmlns="">
                <a:effectLst/>
              </a14:hiddenEffects>
            </a:ext>
          </a:extLst>
        </p:spPr>
        <p:txBody>
          <a:bodyPr wrap="none" fromWordArt="1">
            <a:prstTxWarp prst="textSlantUp">
              <a:avLst>
                <a:gd name="adj" fmla="val 41194"/>
              </a:avLst>
            </a:prstTxWarp>
          </a:bodyPr>
          <a:lstStyle/>
          <a:p>
            <a:pPr algn="ctr">
              <a:buFontTx/>
              <a:buNone/>
            </a:pPr>
            <a:endParaRPr lang="en-GB" sz="1600" kern="10" dirty="0">
              <a:ln w="9525">
                <a:solidFill>
                  <a:srgbClr val="000000"/>
                </a:solidFill>
                <a:round/>
                <a:headEnd/>
                <a:tailEnd/>
              </a:ln>
              <a:solidFill>
                <a:srgbClr val="000000"/>
              </a:solidFill>
              <a:latin typeface="Arial"/>
              <a:cs typeface="Arial"/>
            </a:endParaRPr>
          </a:p>
        </p:txBody>
      </p:sp>
    </p:spTree>
    <p:extLst>
      <p:ext uri="{BB962C8B-B14F-4D97-AF65-F5344CB8AC3E}">
        <p14:creationId xmlns:p14="http://schemas.microsoft.com/office/powerpoint/2010/main" xmlns="" val="2456919869"/>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Supporting Research and Publications</a:t>
            </a:r>
            <a:endParaRPr lang="en-GB" dirty="0"/>
          </a:p>
        </p:txBody>
      </p:sp>
      <p:sp>
        <p:nvSpPr>
          <p:cNvPr id="3" name="Content Placeholder 2"/>
          <p:cNvSpPr>
            <a:spLocks noGrp="1"/>
          </p:cNvSpPr>
          <p:nvPr>
            <p:ph idx="1"/>
          </p:nvPr>
        </p:nvSpPr>
        <p:spPr/>
        <p:txBody>
          <a:bodyPr/>
          <a:lstStyle/>
          <a:p>
            <a:r>
              <a:rPr lang="pl-PL" dirty="0" smtClean="0"/>
              <a:t>Oxford Dictionaries</a:t>
            </a:r>
          </a:p>
          <a:p>
            <a:r>
              <a:rPr lang="pl-PL" dirty="0"/>
              <a:t>Oxford Journals</a:t>
            </a:r>
            <a:endParaRPr lang="en-GB" dirty="0"/>
          </a:p>
          <a:p>
            <a:r>
              <a:rPr lang="pl-PL" dirty="0"/>
              <a:t>Oxford Handbooks </a:t>
            </a:r>
            <a:r>
              <a:rPr lang="pl-PL" dirty="0" smtClean="0"/>
              <a:t>Online</a:t>
            </a:r>
          </a:p>
          <a:p>
            <a:r>
              <a:rPr lang="pl-PL" dirty="0" smtClean="0"/>
              <a:t>Oxford Scholarship Online</a:t>
            </a:r>
            <a:r>
              <a:rPr lang="en-GB" dirty="0" smtClean="0"/>
              <a:t>/University Press Scholarship Online</a:t>
            </a:r>
          </a:p>
          <a:p>
            <a:r>
              <a:rPr lang="en-GB" dirty="0" smtClean="0"/>
              <a:t>Very Short Introductions</a:t>
            </a:r>
          </a:p>
          <a:p>
            <a:r>
              <a:rPr lang="en-GB" dirty="0" smtClean="0"/>
              <a:t>Oxford Bibliographies Online </a:t>
            </a:r>
          </a:p>
          <a:p>
            <a:pPr marL="0" indent="0">
              <a:buNone/>
            </a:pPr>
            <a:endParaRPr lang="pl-PL" dirty="0" smtClean="0"/>
          </a:p>
          <a:p>
            <a:pPr marL="0" indent="0">
              <a:buNone/>
            </a:pPr>
            <a:endParaRPr lang="pl-PL" dirty="0" smtClean="0"/>
          </a:p>
        </p:txBody>
      </p:sp>
    </p:spTree>
    <p:extLst>
      <p:ext uri="{BB962C8B-B14F-4D97-AF65-F5344CB8AC3E}">
        <p14:creationId xmlns:p14="http://schemas.microsoft.com/office/powerpoint/2010/main" xmlns="" val="6169113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1867" y="2607733"/>
            <a:ext cx="8195733" cy="1323439"/>
          </a:xfrm>
          <a:prstGeom prst="rect">
            <a:avLst/>
          </a:prstGeom>
          <a:noFill/>
        </p:spPr>
        <p:txBody>
          <a:bodyPr wrap="square" rtlCol="0">
            <a:spAutoFit/>
          </a:bodyPr>
          <a:lstStyle/>
          <a:p>
            <a:pPr algn="ctr"/>
            <a:r>
              <a:rPr lang="pl-PL" sz="4000" dirty="0" smtClean="0"/>
              <a:t>How to get published with international journals?</a:t>
            </a:r>
            <a:endParaRPr lang="en-GB" sz="4000" dirty="0"/>
          </a:p>
        </p:txBody>
      </p:sp>
    </p:spTree>
    <p:extLst>
      <p:ext uri="{BB962C8B-B14F-4D97-AF65-F5344CB8AC3E}">
        <p14:creationId xmlns:p14="http://schemas.microsoft.com/office/powerpoint/2010/main" xmlns="" val="39429682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Title 1"/>
          <p:cNvSpPr>
            <a:spLocks noGrp="1"/>
          </p:cNvSpPr>
          <p:nvPr>
            <p:ph type="title" idx="4294967295"/>
          </p:nvPr>
        </p:nvSpPr>
        <p:spPr>
          <a:xfrm>
            <a:off x="288000" y="637308"/>
            <a:ext cx="6936094" cy="632607"/>
          </a:xfrm>
        </p:spPr>
        <p:txBody>
          <a:bodyPr lIns="91440" tIns="45720" rIns="91440" bIns="45720" anchor="ctr"/>
          <a:lstStyle/>
          <a:p>
            <a:r>
              <a:rPr lang="en-AU" dirty="0"/>
              <a:t>Before you start………….</a:t>
            </a:r>
          </a:p>
        </p:txBody>
      </p:sp>
      <p:sp>
        <p:nvSpPr>
          <p:cNvPr id="273411" name="Content Placeholder 2"/>
          <p:cNvSpPr>
            <a:spLocks noGrp="1"/>
          </p:cNvSpPr>
          <p:nvPr>
            <p:ph idx="4294967295"/>
          </p:nvPr>
        </p:nvSpPr>
        <p:spPr>
          <a:xfrm>
            <a:off x="288000" y="1413164"/>
            <a:ext cx="8572904" cy="4657787"/>
          </a:xfrm>
        </p:spPr>
        <p:txBody>
          <a:bodyPr lIns="91440" rIns="91440" bIns="36000"/>
          <a:lstStyle/>
          <a:p>
            <a:pPr marL="0" indent="0">
              <a:buNone/>
            </a:pPr>
            <a:endParaRPr lang="pl-PL" sz="2800" dirty="0" smtClean="0"/>
          </a:p>
          <a:p>
            <a:pPr marL="0" indent="0">
              <a:buNone/>
            </a:pPr>
            <a:endParaRPr lang="pl-PL" sz="2800" dirty="0" smtClean="0"/>
          </a:p>
          <a:p>
            <a:pPr marL="0" indent="0">
              <a:buNone/>
            </a:pPr>
            <a:r>
              <a:rPr lang="en-AU" sz="2800" dirty="0" smtClean="0"/>
              <a:t>You </a:t>
            </a:r>
            <a:r>
              <a:rPr lang="en-AU" sz="2800" dirty="0"/>
              <a:t>must have a clear topic </a:t>
            </a:r>
            <a:endParaRPr lang="pl-PL" sz="2800" dirty="0" smtClean="0"/>
          </a:p>
          <a:p>
            <a:pPr marL="0" indent="0">
              <a:buNone/>
            </a:pPr>
            <a:r>
              <a:rPr lang="en-AU" sz="2800" dirty="0" smtClean="0"/>
              <a:t>or </a:t>
            </a:r>
            <a:r>
              <a:rPr lang="en-AU" sz="2800" dirty="0"/>
              <a:t>topics to be reviewed, </a:t>
            </a:r>
            <a:endParaRPr lang="pl-PL" sz="2800" dirty="0" smtClean="0"/>
          </a:p>
          <a:p>
            <a:pPr marL="0" indent="0">
              <a:buNone/>
            </a:pPr>
            <a:r>
              <a:rPr lang="en-AU" sz="2800" dirty="0" smtClean="0"/>
              <a:t>what </a:t>
            </a:r>
            <a:r>
              <a:rPr lang="en-AU" sz="2800" dirty="0"/>
              <a:t>is your research </a:t>
            </a:r>
            <a:endParaRPr lang="pl-PL" sz="2800" dirty="0" smtClean="0"/>
          </a:p>
          <a:p>
            <a:pPr marL="0" indent="0">
              <a:buNone/>
            </a:pPr>
            <a:r>
              <a:rPr lang="en-AU" sz="2800" dirty="0" smtClean="0"/>
              <a:t>question</a:t>
            </a:r>
            <a:r>
              <a:rPr lang="en-AU" sz="2800" dirty="0"/>
              <a:t>?</a:t>
            </a:r>
          </a:p>
          <a:p>
            <a:pPr>
              <a:buFontTx/>
              <a:buNone/>
            </a:pPr>
            <a:endParaRPr lang="en-AU" sz="3500" dirty="0"/>
          </a:p>
        </p:txBody>
      </p:sp>
      <p:pic>
        <p:nvPicPr>
          <p:cNvPr id="273413" name="Picture 2" descr="https://www79.secure.griffith.edu.au/oer-images/SRT3/studying/Digital%20521-19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24582" y="2091674"/>
            <a:ext cx="3893969" cy="3034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966898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00" y="616688"/>
            <a:ext cx="6936094" cy="489098"/>
          </a:xfrm>
        </p:spPr>
        <p:txBody>
          <a:bodyPr/>
          <a:lstStyle/>
          <a:p>
            <a:r>
              <a:rPr lang="pl-PL" dirty="0" smtClean="0"/>
              <a:t>Ideas where to start</a:t>
            </a:r>
            <a:endParaRPr lang="en-GB" dirty="0"/>
          </a:p>
        </p:txBody>
      </p:sp>
      <p:sp>
        <p:nvSpPr>
          <p:cNvPr id="3" name="Content Placeholder 2"/>
          <p:cNvSpPr>
            <a:spLocks noGrp="1"/>
          </p:cNvSpPr>
          <p:nvPr>
            <p:ph idx="1"/>
          </p:nvPr>
        </p:nvSpPr>
        <p:spPr>
          <a:xfrm>
            <a:off x="288000" y="1999959"/>
            <a:ext cx="8572904" cy="3954427"/>
          </a:xfrm>
        </p:spPr>
        <p:txBody>
          <a:bodyPr/>
          <a:lstStyle/>
          <a:p>
            <a:r>
              <a:rPr lang="en-GB" dirty="0"/>
              <a:t>As well as ‘traditional’ research…</a:t>
            </a:r>
          </a:p>
          <a:p>
            <a:r>
              <a:rPr lang="en-GB" dirty="0"/>
              <a:t>Are you working on a Doctoral or Master’s thesis?</a:t>
            </a:r>
          </a:p>
          <a:p>
            <a:r>
              <a:rPr lang="en-GB" dirty="0"/>
              <a:t>Have you completed a project which concluded successfully?</a:t>
            </a:r>
          </a:p>
          <a:p>
            <a:r>
              <a:rPr lang="en-GB" dirty="0"/>
              <a:t>Are you wrestling with a problem with no clear solution?</a:t>
            </a:r>
          </a:p>
          <a:p>
            <a:r>
              <a:rPr lang="en-GB" dirty="0"/>
              <a:t>Do you have an opinion or observation on a subject?</a:t>
            </a:r>
          </a:p>
          <a:p>
            <a:r>
              <a:rPr lang="en-GB" dirty="0"/>
              <a:t>Have you given a presentation or conference paper?</a:t>
            </a:r>
          </a:p>
          <a:p>
            <a:r>
              <a:rPr lang="en-GB" dirty="0"/>
              <a:t>If so, you have the basis for a publishable paper</a:t>
            </a:r>
          </a:p>
          <a:p>
            <a:endParaRPr lang="en-GB" dirty="0"/>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xmlns="" val="6530723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631" y="2254129"/>
            <a:ext cx="7035105" cy="1623357"/>
          </a:xfrm>
        </p:spPr>
        <p:txBody>
          <a:bodyPr>
            <a:noAutofit/>
          </a:bodyPr>
          <a:lstStyle/>
          <a:p>
            <a:pPr marL="0" lvl="0" indent="0" algn="ctr">
              <a:buNone/>
            </a:pPr>
            <a:r>
              <a:rPr lang="en-GB" b="1" dirty="0">
                <a:solidFill>
                  <a:srgbClr val="002147"/>
                </a:solidFill>
                <a:ea typeface="+mj-ea"/>
                <a:cs typeface="Aharoni" pitchFamily="2" charset="-79"/>
              </a:rPr>
              <a:t>Editors are looking for </a:t>
            </a:r>
            <a:r>
              <a:rPr lang="en-GB" b="1" dirty="0">
                <a:solidFill>
                  <a:srgbClr val="FF0000"/>
                </a:solidFill>
                <a:ea typeface="+mj-ea"/>
                <a:cs typeface="Aharoni" pitchFamily="2" charset="-79"/>
              </a:rPr>
              <a:t>“something new and preferably surprising” </a:t>
            </a:r>
            <a:r>
              <a:rPr lang="en-GB" b="1" dirty="0">
                <a:solidFill>
                  <a:srgbClr val="002147"/>
                </a:solidFill>
                <a:ea typeface="+mj-ea"/>
                <a:cs typeface="Aharoni" pitchFamily="2" charset="-79"/>
              </a:rPr>
              <a:t>according to </a:t>
            </a:r>
            <a:r>
              <a:rPr lang="en-GB" b="1" dirty="0" err="1">
                <a:solidFill>
                  <a:srgbClr val="002147"/>
                </a:solidFill>
                <a:ea typeface="+mj-ea"/>
                <a:cs typeface="Aharoni" pitchFamily="2" charset="-79"/>
              </a:rPr>
              <a:t>Dr.</a:t>
            </a:r>
            <a:r>
              <a:rPr lang="en-GB" b="1" dirty="0">
                <a:solidFill>
                  <a:srgbClr val="002147"/>
                </a:solidFill>
                <a:ea typeface="+mj-ea"/>
                <a:cs typeface="Aharoni" pitchFamily="2" charset="-79"/>
              </a:rPr>
              <a:t> Peter Smith, a Cambridge philosopher and former editor of Analysis, the philosophical journal.</a:t>
            </a:r>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335901" y="3963274"/>
            <a:ext cx="2559063" cy="2676049"/>
          </a:xfrm>
          <a:prstGeom prst="rect">
            <a:avLst/>
          </a:prstGeom>
        </p:spPr>
      </p:pic>
      <p:sp>
        <p:nvSpPr>
          <p:cNvPr id="6" name="Rectangle 5"/>
          <p:cNvSpPr/>
          <p:nvPr/>
        </p:nvSpPr>
        <p:spPr>
          <a:xfrm rot="20578445">
            <a:off x="4387923" y="3811928"/>
            <a:ext cx="4258037" cy="76944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NEW IDEAS</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Rectangle 6"/>
          <p:cNvSpPr/>
          <p:nvPr/>
        </p:nvSpPr>
        <p:spPr>
          <a:xfrm rot="317492">
            <a:off x="3011291" y="5468793"/>
            <a:ext cx="4258037" cy="76944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NEW IDEAS</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Rectangle 7"/>
          <p:cNvSpPr/>
          <p:nvPr/>
        </p:nvSpPr>
        <p:spPr>
          <a:xfrm rot="417859">
            <a:off x="417932" y="4451955"/>
            <a:ext cx="4258037" cy="76944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NEW IDEAS</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38734680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3688" y="277770"/>
            <a:ext cx="6936094" cy="1269916"/>
          </a:xfrm>
        </p:spPr>
        <p:txBody>
          <a:bodyPr>
            <a:normAutofit/>
          </a:bodyPr>
          <a:lstStyle/>
          <a:p>
            <a:r>
              <a:rPr lang="en-GB" sz="3600" dirty="0">
                <a:solidFill>
                  <a:srgbClr val="FF0000"/>
                </a:solidFill>
                <a:latin typeface="+mn-lt"/>
                <a:ea typeface="+mn-ea"/>
                <a:cs typeface="+mn-cs"/>
              </a:rPr>
              <a:t>Be Careful:</a:t>
            </a:r>
          </a:p>
        </p:txBody>
      </p:sp>
      <p:sp>
        <p:nvSpPr>
          <p:cNvPr id="4" name="Rectangle 3"/>
          <p:cNvSpPr/>
          <p:nvPr/>
        </p:nvSpPr>
        <p:spPr>
          <a:xfrm>
            <a:off x="293688" y="2560497"/>
            <a:ext cx="8474348" cy="2554545"/>
          </a:xfrm>
          <a:prstGeom prst="rect">
            <a:avLst/>
          </a:prstGeom>
        </p:spPr>
        <p:txBody>
          <a:bodyPr wrap="square">
            <a:spAutoFit/>
          </a:bodyPr>
          <a:lstStyle/>
          <a:p>
            <a:pPr algn="ctr">
              <a:buFontTx/>
              <a:buNone/>
            </a:pPr>
            <a:r>
              <a:rPr lang="en-AU" sz="3200" b="1" i="1" dirty="0" smtClean="0"/>
              <a:t>There </a:t>
            </a:r>
            <a:r>
              <a:rPr lang="en-AU" sz="3200" b="1" i="1" dirty="0"/>
              <a:t>are 1,000,000’s of published studies.  You need to </a:t>
            </a:r>
            <a:r>
              <a:rPr lang="en-AU" sz="3200" b="1" i="1" dirty="0">
                <a:solidFill>
                  <a:srgbClr val="FF0000"/>
                </a:solidFill>
              </a:rPr>
              <a:t>MASTER</a:t>
            </a:r>
            <a:r>
              <a:rPr lang="en-AU" sz="3200" b="1" i="1" dirty="0"/>
              <a:t> your topic: be aware of works completed by others, updates or/and be ready to answer questions or summarize it. </a:t>
            </a:r>
            <a:endParaRPr lang="en-GB" sz="3200" dirty="0"/>
          </a:p>
        </p:txBody>
      </p:sp>
    </p:spTree>
    <p:extLst>
      <p:ext uri="{BB962C8B-B14F-4D97-AF65-F5344CB8AC3E}">
        <p14:creationId xmlns:p14="http://schemas.microsoft.com/office/powerpoint/2010/main" xmlns="" val="3797860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Title 1"/>
          <p:cNvSpPr>
            <a:spLocks noGrp="1"/>
          </p:cNvSpPr>
          <p:nvPr>
            <p:ph type="title" idx="4294967295"/>
          </p:nvPr>
        </p:nvSpPr>
        <p:spPr>
          <a:xfrm>
            <a:off x="288000" y="651891"/>
            <a:ext cx="6936094" cy="567309"/>
          </a:xfrm>
        </p:spPr>
        <p:txBody>
          <a:bodyPr lIns="91440" tIns="45720" rIns="91440" bIns="45720" anchor="ctr">
            <a:normAutofit/>
          </a:bodyPr>
          <a:lstStyle/>
          <a:p>
            <a:r>
              <a:rPr lang="en-AU" sz="2800" dirty="0" smtClean="0">
                <a:latin typeface="+mn-lt"/>
                <a:cs typeface="Aharoni" pitchFamily="2" charset="-79"/>
              </a:rPr>
              <a:t>References:</a:t>
            </a:r>
            <a:endParaRPr lang="en-AU" sz="2800" dirty="0">
              <a:latin typeface="+mn-lt"/>
              <a:cs typeface="Aharoni" pitchFamily="2" charset="-79"/>
            </a:endParaRPr>
          </a:p>
        </p:txBody>
      </p:sp>
      <p:sp>
        <p:nvSpPr>
          <p:cNvPr id="276484" name="Footer Placeholder 3"/>
          <p:cNvSpPr txBox="1">
            <a:spLocks noGrp="1"/>
          </p:cNvSpPr>
          <p:nvPr/>
        </p:nvSpPr>
        <p:spPr bwMode="auto">
          <a:xfrm>
            <a:off x="827088" y="6481763"/>
            <a:ext cx="7921625" cy="331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0"/>
              </a:spcBef>
              <a:defRPr>
                <a:solidFill>
                  <a:schemeClr val="tx1"/>
                </a:solidFill>
                <a:latin typeface="Arial" charset="0"/>
              </a:defRPr>
            </a:lvl1pPr>
            <a:lvl2pPr marL="742950" indent="-285750">
              <a:spcBef>
                <a:spcPct val="0"/>
              </a:spcBef>
              <a:defRPr>
                <a:solidFill>
                  <a:schemeClr val="tx1"/>
                </a:solidFill>
                <a:latin typeface="Arial" charset="0"/>
              </a:defRPr>
            </a:lvl2pPr>
            <a:lvl3pPr marL="1143000" indent="-228600">
              <a:spcBef>
                <a:spcPct val="0"/>
              </a:spcBef>
              <a:defRPr>
                <a:solidFill>
                  <a:schemeClr val="tx1"/>
                </a:solidFill>
                <a:latin typeface="Arial" charset="0"/>
              </a:defRPr>
            </a:lvl3pPr>
            <a:lvl4pPr marL="1600200" indent="-228600">
              <a:spcBef>
                <a:spcPct val="0"/>
              </a:spcBef>
              <a:defRPr>
                <a:solidFill>
                  <a:schemeClr val="tx1"/>
                </a:solidFill>
                <a:latin typeface="Arial" charset="0"/>
              </a:defRPr>
            </a:lvl4pPr>
            <a:lvl5pPr marL="2057400" indent="-228600">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FontTx/>
              <a:buNone/>
            </a:pPr>
            <a:endParaRPr lang="en-AU" sz="1000">
              <a:solidFill>
                <a:schemeClr val="bg2"/>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908354" y="2062529"/>
            <a:ext cx="3961837" cy="41483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37248" y="2062529"/>
            <a:ext cx="4382730" cy="4148300"/>
          </a:xfrm>
          <a:prstGeom prst="rect">
            <a:avLst/>
          </a:prstGeom>
        </p:spPr>
      </p:pic>
    </p:spTree>
    <p:extLst>
      <p:ext uri="{BB962C8B-B14F-4D97-AF65-F5344CB8AC3E}">
        <p14:creationId xmlns:p14="http://schemas.microsoft.com/office/powerpoint/2010/main" xmlns="" val="34695564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88000" y="659219"/>
            <a:ext cx="6936094" cy="361508"/>
          </a:xfrm>
        </p:spPr>
        <p:txBody>
          <a:bodyPr>
            <a:normAutofit fontScale="90000"/>
          </a:bodyPr>
          <a:lstStyle/>
          <a:p>
            <a:r>
              <a:rPr lang="en-GB" dirty="0" smtClean="0"/>
              <a:t>Oxford Bibliographies Online</a:t>
            </a:r>
            <a:endParaRPr lang="en-GB" dirty="0"/>
          </a:p>
        </p:txBody>
      </p:sp>
      <p:sp>
        <p:nvSpPr>
          <p:cNvPr id="11" name="Text Placeholder 10"/>
          <p:cNvSpPr>
            <a:spLocks noGrp="1"/>
          </p:cNvSpPr>
          <p:nvPr>
            <p:ph type="body" sz="quarter" idx="14"/>
          </p:nvPr>
        </p:nvSpPr>
        <p:spPr/>
        <p:txBody>
          <a:bodyPr>
            <a:normAutofit/>
          </a:bodyPr>
          <a:lstStyle/>
          <a:p>
            <a:pPr lvl="2">
              <a:lnSpc>
                <a:spcPct val="120000"/>
              </a:lnSpc>
            </a:pPr>
            <a:endParaRPr lang="en-US" dirty="0"/>
          </a:p>
          <a:p>
            <a:pPr lvl="1">
              <a:lnSpc>
                <a:spcPct val="120000"/>
              </a:lnSpc>
            </a:pPr>
            <a:endParaRPr lang="en-US" dirty="0" smtClean="0"/>
          </a:p>
          <a:p>
            <a:pPr>
              <a:lnSpc>
                <a:spcPct val="120000"/>
              </a:lnSpc>
            </a:pPr>
            <a:endParaRPr lang="en-US" dirty="0" smtClean="0"/>
          </a:p>
          <a:p>
            <a:pPr marL="0" indent="0">
              <a:lnSpc>
                <a:spcPct val="120000"/>
              </a:lnSpc>
              <a:buNone/>
            </a:pPr>
            <a:endParaRPr lang="en-US" dirty="0"/>
          </a:p>
        </p:txBody>
      </p:sp>
      <p:sp>
        <p:nvSpPr>
          <p:cNvPr id="12" name="Text Placeholder 4"/>
          <p:cNvSpPr>
            <a:spLocks noGrp="1"/>
          </p:cNvSpPr>
          <p:nvPr>
            <p:ph type="body" sz="quarter" idx="13"/>
          </p:nvPr>
        </p:nvSpPr>
        <p:spPr>
          <a:xfrm>
            <a:off x="287338" y="1269657"/>
            <a:ext cx="6936756" cy="485775"/>
          </a:xfrm>
        </p:spPr>
        <p:txBody>
          <a:bodyPr/>
          <a:lstStyle/>
          <a:p>
            <a:endParaRPr lang="en-GB" dirty="0"/>
          </a:p>
        </p:txBody>
      </p:sp>
      <p:sp>
        <p:nvSpPr>
          <p:cNvPr id="8" name="TextBox 7"/>
          <p:cNvSpPr txBox="1"/>
          <p:nvPr/>
        </p:nvSpPr>
        <p:spPr>
          <a:xfrm>
            <a:off x="450533" y="2110852"/>
            <a:ext cx="5267879" cy="4267322"/>
          </a:xfrm>
          <a:prstGeom prst="rect">
            <a:avLst/>
          </a:prstGeom>
          <a:noFill/>
        </p:spPr>
        <p:txBody>
          <a:bodyPr wrap="square" rtlCol="0">
            <a:spAutoFit/>
          </a:bodyPr>
          <a:lstStyle/>
          <a:p>
            <a:pPr algn="ctr">
              <a:lnSpc>
                <a:spcPct val="90000"/>
              </a:lnSpc>
              <a:spcBef>
                <a:spcPct val="0"/>
              </a:spcBef>
            </a:pPr>
            <a:r>
              <a:rPr lang="en-US" sz="1700" dirty="0">
                <a:cs typeface="Arial" pitchFamily="34" charset="0"/>
              </a:rPr>
              <a:t>OBO is a library of discipline-focused, online guides to the essential literature across a broad range of subject areas.</a:t>
            </a:r>
          </a:p>
          <a:p>
            <a:pPr lvl="0"/>
            <a:endParaRPr lang="en-GB" sz="1700" dirty="0">
              <a:solidFill>
                <a:schemeClr val="tx2"/>
              </a:solidFill>
            </a:endParaRPr>
          </a:p>
          <a:p>
            <a:endParaRPr lang="en-GB" sz="1700" dirty="0">
              <a:solidFill>
                <a:schemeClr val="tx2"/>
              </a:solidFill>
            </a:endParaRPr>
          </a:p>
          <a:p>
            <a:pPr lvl="0"/>
            <a:r>
              <a:rPr lang="en-US" sz="1700" dirty="0">
                <a:cs typeface="Arial" pitchFamily="34" charset="0"/>
              </a:rPr>
              <a:t>Each OBO article, </a:t>
            </a:r>
            <a:r>
              <a:rPr lang="en-US" sz="1700" b="1" dirty="0">
                <a:solidFill>
                  <a:srgbClr val="EC4724"/>
                </a:solidFill>
                <a:cs typeface="Arial" pitchFamily="34" charset="0"/>
              </a:rPr>
              <a:t>written and reviewed by top scholars in the field,</a:t>
            </a:r>
            <a:r>
              <a:rPr lang="en-US" sz="1700" b="1" dirty="0">
                <a:solidFill>
                  <a:srgbClr val="002147"/>
                </a:solidFill>
                <a:cs typeface="Arial" pitchFamily="34" charset="0"/>
              </a:rPr>
              <a:t> </a:t>
            </a:r>
            <a:r>
              <a:rPr lang="en-US" sz="1700" dirty="0">
                <a:cs typeface="Arial" pitchFamily="34" charset="0"/>
              </a:rPr>
              <a:t>is </a:t>
            </a:r>
            <a:r>
              <a:rPr lang="en-US" sz="1700" b="1" dirty="0">
                <a:solidFill>
                  <a:srgbClr val="EC4724"/>
                </a:solidFill>
                <a:cs typeface="Arial" pitchFamily="34" charset="0"/>
              </a:rPr>
              <a:t>rich with citations and annotations, expert recommendations,</a:t>
            </a:r>
            <a:r>
              <a:rPr lang="en-US" sz="1700" b="1" dirty="0">
                <a:solidFill>
                  <a:srgbClr val="002147"/>
                </a:solidFill>
                <a:cs typeface="Arial" pitchFamily="34" charset="0"/>
              </a:rPr>
              <a:t> </a:t>
            </a:r>
            <a:r>
              <a:rPr lang="en-US" sz="1700" dirty="0">
                <a:cs typeface="Arial" pitchFamily="34" charset="0"/>
              </a:rPr>
              <a:t>and</a:t>
            </a:r>
            <a:r>
              <a:rPr lang="en-US" sz="1700" dirty="0">
                <a:solidFill>
                  <a:srgbClr val="002147"/>
                </a:solidFill>
                <a:cs typeface="Arial" pitchFamily="34" charset="0"/>
              </a:rPr>
              <a:t> </a:t>
            </a:r>
            <a:r>
              <a:rPr lang="en-US" sz="1700" b="1" dirty="0">
                <a:solidFill>
                  <a:srgbClr val="EC4724"/>
                </a:solidFill>
                <a:cs typeface="Arial" pitchFamily="34" charset="0"/>
              </a:rPr>
              <a:t>narrative pathways through the most useful and important works on the topic</a:t>
            </a:r>
            <a:r>
              <a:rPr lang="en-US" sz="1700" b="1" dirty="0">
                <a:solidFill>
                  <a:srgbClr val="002147"/>
                </a:solidFill>
                <a:cs typeface="Arial" pitchFamily="34" charset="0"/>
              </a:rPr>
              <a:t> </a:t>
            </a:r>
            <a:r>
              <a:rPr lang="en-US" sz="1700" dirty="0">
                <a:cs typeface="Arial" pitchFamily="34" charset="0"/>
              </a:rPr>
              <a:t>in question.</a:t>
            </a:r>
          </a:p>
          <a:p>
            <a:pPr lvl="0"/>
            <a:endParaRPr lang="en-US" sz="1700" dirty="0">
              <a:solidFill>
                <a:srgbClr val="002147"/>
              </a:solidFill>
              <a:cs typeface="Arial" pitchFamily="34" charset="0"/>
            </a:endParaRPr>
          </a:p>
          <a:p>
            <a:pPr lvl="0">
              <a:spcBef>
                <a:spcPct val="20000"/>
              </a:spcBef>
              <a:buClr>
                <a:srgbClr val="EC4724"/>
              </a:buClr>
              <a:buSzPct val="145000"/>
            </a:pPr>
            <a:r>
              <a:rPr lang="en-US" sz="1700" dirty="0">
                <a:cs typeface="Arial" pitchFamily="34" charset="0"/>
              </a:rPr>
              <a:t>Intuitive linking throughout </a:t>
            </a:r>
            <a:r>
              <a:rPr lang="en-US" sz="1700" b="1" dirty="0">
                <a:solidFill>
                  <a:srgbClr val="EC4724"/>
                </a:solidFill>
                <a:cs typeface="Arial" pitchFamily="34" charset="0"/>
              </a:rPr>
              <a:t>quickly</a:t>
            </a:r>
            <a:r>
              <a:rPr lang="en-US" sz="1700" dirty="0">
                <a:solidFill>
                  <a:srgbClr val="EC4724"/>
                </a:solidFill>
                <a:cs typeface="Arial" pitchFamily="34" charset="0"/>
              </a:rPr>
              <a:t> </a:t>
            </a:r>
            <a:r>
              <a:rPr lang="en-US" sz="1700" b="1" dirty="0">
                <a:solidFill>
                  <a:srgbClr val="EC4724"/>
                </a:solidFill>
                <a:cs typeface="Arial" pitchFamily="34" charset="0"/>
              </a:rPr>
              <a:t>delivers the user from a citation to full-text content</a:t>
            </a:r>
            <a:r>
              <a:rPr lang="en-US" sz="1700" dirty="0">
                <a:solidFill>
                  <a:srgbClr val="EC4724"/>
                </a:solidFill>
                <a:cs typeface="Arial" pitchFamily="34" charset="0"/>
              </a:rPr>
              <a:t>,</a:t>
            </a:r>
            <a:r>
              <a:rPr lang="en-US" sz="1700" dirty="0">
                <a:solidFill>
                  <a:srgbClr val="002147"/>
                </a:solidFill>
                <a:cs typeface="Arial" pitchFamily="34" charset="0"/>
              </a:rPr>
              <a:t> </a:t>
            </a:r>
            <a:r>
              <a:rPr lang="en-US" sz="1700" dirty="0">
                <a:cs typeface="Arial" pitchFamily="34" charset="0"/>
              </a:rPr>
              <a:t>whether online or available through a library’s catalog</a:t>
            </a:r>
            <a:r>
              <a:rPr lang="en-US" dirty="0">
                <a:cs typeface="Arial" pitchFamily="34" charset="0"/>
              </a:rPr>
              <a:t>. </a:t>
            </a:r>
          </a:p>
          <a:p>
            <a:pPr lvl="0"/>
            <a:endParaRPr lang="en-GB" sz="1600" dirty="0">
              <a:solidFill>
                <a:schemeClr val="tx2"/>
              </a:solidFill>
            </a:endParaRPr>
          </a:p>
          <a:p>
            <a:pPr lvl="0"/>
            <a:endParaRPr lang="en-GB" dirty="0" smtClean="0"/>
          </a:p>
        </p:txBody>
      </p:sp>
      <p:sp>
        <p:nvSpPr>
          <p:cNvPr id="18" name="Rectangle 4"/>
          <p:cNvSpPr>
            <a:spLocks noChangeArrowheads="1"/>
          </p:cNvSpPr>
          <p:nvPr/>
        </p:nvSpPr>
        <p:spPr bwMode="auto">
          <a:xfrm>
            <a:off x="5805377" y="2110852"/>
            <a:ext cx="3167925" cy="3460608"/>
          </a:xfrm>
          <a:prstGeom prst="rect">
            <a:avLst/>
          </a:prstGeom>
          <a:solidFill>
            <a:srgbClr val="EC472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82880" rIns="182880" anchor="ctr"/>
          <a:lstStyle/>
          <a:p>
            <a:pPr algn="r"/>
            <a:r>
              <a:rPr lang="en-US" sz="2000" b="1" dirty="0">
                <a:solidFill>
                  <a:schemeClr val="bg1"/>
                </a:solidFill>
                <a:latin typeface="Calibri" pitchFamily="34" charset="0"/>
              </a:rPr>
              <a:t>“</a:t>
            </a:r>
            <a:r>
              <a:rPr lang="en-US" sz="2000" b="1" i="1" dirty="0">
                <a:solidFill>
                  <a:schemeClr val="bg1"/>
                </a:solidFill>
                <a:latin typeface="Calibri" pitchFamily="34" charset="0"/>
              </a:rPr>
              <a:t>We are drowning in information, while starving for wisdom. The world henceforth will be run by synthesizers, people able to put together the right information at the right time, think critically about it, and make important choices wisely.”</a:t>
            </a:r>
          </a:p>
          <a:p>
            <a:pPr algn="r"/>
            <a:r>
              <a:rPr lang="en-US" sz="2000" dirty="0">
                <a:solidFill>
                  <a:schemeClr val="bg1"/>
                </a:solidFill>
                <a:latin typeface="Calibri" pitchFamily="34" charset="0"/>
              </a:rPr>
              <a:t> </a:t>
            </a:r>
            <a:br>
              <a:rPr lang="en-US" sz="2000" dirty="0">
                <a:solidFill>
                  <a:schemeClr val="bg1"/>
                </a:solidFill>
                <a:latin typeface="Calibri" pitchFamily="34" charset="0"/>
              </a:rPr>
            </a:br>
            <a:r>
              <a:rPr lang="en-US" sz="2000" b="1" dirty="0">
                <a:solidFill>
                  <a:schemeClr val="bg1"/>
                </a:solidFill>
                <a:latin typeface="Calibri" pitchFamily="34" charset="0"/>
              </a:rPr>
              <a:t>—</a:t>
            </a:r>
            <a:r>
              <a:rPr lang="en-US" sz="2000" dirty="0">
                <a:latin typeface="Calibri" pitchFamily="34" charset="0"/>
              </a:rPr>
              <a:t> </a:t>
            </a:r>
            <a:r>
              <a:rPr lang="en-US" sz="2000" b="1" dirty="0">
                <a:solidFill>
                  <a:schemeClr val="bg1"/>
                </a:solidFill>
                <a:latin typeface="Calibri" pitchFamily="34" charset="0"/>
              </a:rPr>
              <a:t>E.O. WILSON</a:t>
            </a:r>
            <a:r>
              <a:rPr lang="en-US" sz="2000" dirty="0">
                <a:latin typeface="Myriad Pro" pitchFamily="34" charset="0"/>
              </a:rPr>
              <a:t> </a:t>
            </a:r>
          </a:p>
        </p:txBody>
      </p:sp>
    </p:spTree>
    <p:extLst>
      <p:ext uri="{BB962C8B-B14F-4D97-AF65-F5344CB8AC3E}">
        <p14:creationId xmlns:p14="http://schemas.microsoft.com/office/powerpoint/2010/main" xmlns="" val="2248769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solidFill>
                <a:srgbClr val="00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8000" y="2290763"/>
            <a:ext cx="8480036" cy="227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982133" y="999067"/>
            <a:ext cx="4419600" cy="369332"/>
          </a:xfrm>
          <a:prstGeom prst="rect">
            <a:avLst/>
          </a:prstGeom>
          <a:noFill/>
        </p:spPr>
        <p:txBody>
          <a:bodyPr wrap="square" rtlCol="0">
            <a:spAutoFit/>
          </a:bodyPr>
          <a:lstStyle/>
          <a:p>
            <a:r>
              <a:rPr lang="pl-PL" dirty="0" smtClean="0"/>
              <a:t>Our Focus</a:t>
            </a:r>
            <a:endParaRPr lang="en-GB" dirty="0"/>
          </a:p>
        </p:txBody>
      </p:sp>
    </p:spTree>
    <p:extLst>
      <p:ext uri="{BB962C8B-B14F-4D97-AF65-F5344CB8AC3E}">
        <p14:creationId xmlns:p14="http://schemas.microsoft.com/office/powerpoint/2010/main" xmlns="" val="3258215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631099" y="6402360"/>
            <a:ext cx="8136937" cy="365125"/>
          </a:xfrm>
        </p:spPr>
        <p:txBody>
          <a:bodyPr/>
          <a:lstStyle/>
          <a:p>
            <a:endParaRPr lang="en-US" dirty="0">
              <a:solidFill>
                <a:srgbClr val="000000"/>
              </a:solidFill>
            </a:endParaRPr>
          </a:p>
        </p:txBody>
      </p:sp>
      <p:sp>
        <p:nvSpPr>
          <p:cNvPr id="3" name="Slide Number Placeholder 2"/>
          <p:cNvSpPr>
            <a:spLocks noGrp="1"/>
          </p:cNvSpPr>
          <p:nvPr>
            <p:ph type="sldNum" sz="quarter" idx="12"/>
          </p:nvPr>
        </p:nvSpPr>
        <p:spPr/>
        <p:txBody>
          <a:bodyPr/>
          <a:lstStyle/>
          <a:p>
            <a:fld id="{4408A2BF-FF92-463F-BED7-EDF79EB6B61F}" type="slidenum">
              <a:rPr lang="en-US" smtClean="0">
                <a:solidFill>
                  <a:srgbClr val="000000"/>
                </a:solidFill>
              </a:rPr>
              <a:pPr/>
              <a:t>16</a:t>
            </a:fld>
            <a:endParaRPr lang="en-US">
              <a:solidFill>
                <a:srgbClr val="000000"/>
              </a:solidFill>
            </a:endParaRPr>
          </a:p>
        </p:txBody>
      </p:sp>
      <p:sp>
        <p:nvSpPr>
          <p:cNvPr id="4" name="Rectangle 3"/>
          <p:cNvSpPr/>
          <p:nvPr/>
        </p:nvSpPr>
        <p:spPr>
          <a:xfrm>
            <a:off x="135600" y="2044343"/>
            <a:ext cx="8480036" cy="4431983"/>
          </a:xfrm>
          <a:prstGeom prst="rect">
            <a:avLst/>
          </a:prstGeom>
        </p:spPr>
        <p:txBody>
          <a:bodyPr wrap="square">
            <a:spAutoFit/>
          </a:bodyPr>
          <a:lstStyle/>
          <a:p>
            <a:endParaRPr lang="en-GB" dirty="0" smtClean="0"/>
          </a:p>
          <a:p>
            <a:pPr marL="342900" indent="-342900">
              <a:buFontTx/>
              <a:buChar char="-"/>
            </a:pPr>
            <a:r>
              <a:rPr lang="en-GB" sz="2400" dirty="0" smtClean="0"/>
              <a:t>Identify </a:t>
            </a:r>
            <a:r>
              <a:rPr lang="en-GB" sz="2400" dirty="0"/>
              <a:t>5 top peer refereed academic journals focusing on </a:t>
            </a:r>
            <a:endParaRPr lang="pl-PL" sz="2400" dirty="0"/>
          </a:p>
          <a:p>
            <a:r>
              <a:rPr lang="pl-PL" sz="2400" dirty="0" smtClean="0"/>
              <a:t>    </a:t>
            </a:r>
            <a:r>
              <a:rPr lang="en-GB" sz="2400" dirty="0" smtClean="0"/>
              <a:t>your </a:t>
            </a:r>
            <a:r>
              <a:rPr lang="en-GB" sz="2400" dirty="0"/>
              <a:t>specific subject </a:t>
            </a:r>
          </a:p>
          <a:p>
            <a:pPr marL="342900" indent="-342900">
              <a:buFontTx/>
              <a:buChar char="-"/>
            </a:pPr>
            <a:r>
              <a:rPr lang="en-GB" sz="2400" dirty="0" smtClean="0"/>
              <a:t>Identify </a:t>
            </a:r>
            <a:r>
              <a:rPr lang="en-GB" sz="2400" dirty="0"/>
              <a:t>5 top internationally recognized books or collective </a:t>
            </a:r>
            <a:r>
              <a:rPr lang="pl-PL" sz="2400" dirty="0" smtClean="0"/>
              <a:t> </a:t>
            </a:r>
          </a:p>
          <a:p>
            <a:r>
              <a:rPr lang="pl-PL" sz="2400" dirty="0"/>
              <a:t> </a:t>
            </a:r>
            <a:r>
              <a:rPr lang="pl-PL" sz="2400" dirty="0" smtClean="0"/>
              <a:t>   </a:t>
            </a:r>
            <a:r>
              <a:rPr lang="en-GB" sz="2400" dirty="0" smtClean="0"/>
              <a:t>works </a:t>
            </a:r>
            <a:r>
              <a:rPr lang="en-GB" sz="2400" dirty="0"/>
              <a:t>on your specific subject </a:t>
            </a:r>
          </a:p>
          <a:p>
            <a:pPr marL="342900" indent="-342900">
              <a:buFontTx/>
              <a:buChar char="-"/>
            </a:pPr>
            <a:r>
              <a:rPr lang="en-GB" sz="2400" dirty="0" smtClean="0"/>
              <a:t>Identify </a:t>
            </a:r>
            <a:r>
              <a:rPr lang="en-GB" sz="2400" dirty="0"/>
              <a:t>5 top academic research centres specializing in </a:t>
            </a:r>
            <a:endParaRPr lang="pl-PL" sz="2400" dirty="0" smtClean="0"/>
          </a:p>
          <a:p>
            <a:r>
              <a:rPr lang="pl-PL" sz="2400" dirty="0"/>
              <a:t> </a:t>
            </a:r>
            <a:r>
              <a:rPr lang="pl-PL" sz="2400" dirty="0" smtClean="0"/>
              <a:t>   </a:t>
            </a:r>
            <a:r>
              <a:rPr lang="en-GB" sz="2400" dirty="0" smtClean="0"/>
              <a:t>your </a:t>
            </a:r>
            <a:r>
              <a:rPr lang="en-GB" sz="2400" dirty="0"/>
              <a:t>subject </a:t>
            </a:r>
          </a:p>
          <a:p>
            <a:pPr marL="342900" indent="-342900">
              <a:buFontTx/>
              <a:buChar char="-"/>
            </a:pPr>
            <a:r>
              <a:rPr lang="en-GB" sz="2400" dirty="0" smtClean="0"/>
              <a:t>Identify </a:t>
            </a:r>
            <a:r>
              <a:rPr lang="en-GB" sz="2400" dirty="0"/>
              <a:t>5 most renowned professors in your narrow field </a:t>
            </a:r>
            <a:endParaRPr lang="pl-PL" sz="2400" dirty="0" smtClean="0"/>
          </a:p>
          <a:p>
            <a:r>
              <a:rPr lang="pl-PL" sz="2400" dirty="0"/>
              <a:t> </a:t>
            </a:r>
            <a:r>
              <a:rPr lang="pl-PL" sz="2400" dirty="0" smtClean="0"/>
              <a:t>   </a:t>
            </a:r>
            <a:r>
              <a:rPr lang="en-GB" sz="2400" dirty="0" smtClean="0"/>
              <a:t>(„</a:t>
            </a:r>
            <a:r>
              <a:rPr lang="en-GB" sz="2400" dirty="0"/>
              <a:t>gurus”) </a:t>
            </a:r>
          </a:p>
          <a:p>
            <a:pPr marL="342900" indent="-342900">
              <a:buFontTx/>
              <a:buChar char="-"/>
            </a:pPr>
            <a:r>
              <a:rPr lang="en-GB" sz="2400" dirty="0" smtClean="0"/>
              <a:t>Identify </a:t>
            </a:r>
            <a:r>
              <a:rPr lang="en-GB" sz="2400" dirty="0"/>
              <a:t>5 top regular international academic conferences </a:t>
            </a:r>
            <a:endParaRPr lang="pl-PL" sz="2400" dirty="0" smtClean="0"/>
          </a:p>
          <a:p>
            <a:r>
              <a:rPr lang="pl-PL" sz="2400" dirty="0"/>
              <a:t> </a:t>
            </a:r>
            <a:r>
              <a:rPr lang="pl-PL" sz="2400" dirty="0" smtClean="0"/>
              <a:t>   </a:t>
            </a:r>
            <a:r>
              <a:rPr lang="en-GB" sz="2400" dirty="0" smtClean="0"/>
              <a:t>covering </a:t>
            </a:r>
            <a:r>
              <a:rPr lang="en-GB" sz="2400" dirty="0"/>
              <a:t>your subject </a:t>
            </a:r>
          </a:p>
          <a:p>
            <a:endParaRPr lang="en-GB" sz="2400" dirty="0"/>
          </a:p>
        </p:txBody>
      </p:sp>
      <p:sp>
        <p:nvSpPr>
          <p:cNvPr id="5" name="TextBox 4"/>
          <p:cNvSpPr txBox="1"/>
          <p:nvPr/>
        </p:nvSpPr>
        <p:spPr>
          <a:xfrm>
            <a:off x="288000" y="504911"/>
            <a:ext cx="6874800" cy="1231106"/>
          </a:xfrm>
          <a:prstGeom prst="rect">
            <a:avLst/>
          </a:prstGeom>
          <a:noFill/>
        </p:spPr>
        <p:txBody>
          <a:bodyPr wrap="square" rtlCol="0">
            <a:spAutoFit/>
          </a:bodyPr>
          <a:lstStyle/>
          <a:p>
            <a:endParaRPr lang="en-GB" dirty="0"/>
          </a:p>
          <a:p>
            <a:r>
              <a:rPr lang="en-GB" sz="2800" b="1" dirty="0"/>
              <a:t>Initial literature review: The 5 X 5 principle </a:t>
            </a:r>
            <a:endParaRPr lang="en-GB" sz="2800" dirty="0"/>
          </a:p>
        </p:txBody>
      </p:sp>
    </p:spTree>
    <p:extLst>
      <p:ext uri="{BB962C8B-B14F-4D97-AF65-F5344CB8AC3E}">
        <p14:creationId xmlns:p14="http://schemas.microsoft.com/office/powerpoint/2010/main" xmlns="" val="38328809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Title 1"/>
          <p:cNvSpPr>
            <a:spLocks noGrp="1"/>
          </p:cNvSpPr>
          <p:nvPr>
            <p:ph type="title" idx="4294967295"/>
          </p:nvPr>
        </p:nvSpPr>
        <p:spPr>
          <a:xfrm>
            <a:off x="288000" y="592667"/>
            <a:ext cx="6936094" cy="1083733"/>
          </a:xfrm>
        </p:spPr>
        <p:txBody>
          <a:bodyPr lIns="91440" tIns="45720" rIns="91440" bIns="45720" anchor="ctr">
            <a:normAutofit/>
          </a:bodyPr>
          <a:lstStyle/>
          <a:p>
            <a:r>
              <a:rPr lang="en-AU" dirty="0"/>
              <a:t>Think of a literature review as </a:t>
            </a:r>
            <a:r>
              <a:rPr lang="en-AU" dirty="0" smtClean="0"/>
              <a:t>a</a:t>
            </a:r>
            <a:r>
              <a:rPr lang="pl-PL" dirty="0" smtClean="0"/>
              <a:t/>
            </a:r>
            <a:br>
              <a:rPr lang="pl-PL" dirty="0" smtClean="0"/>
            </a:br>
            <a:r>
              <a:rPr lang="en-AU" dirty="0" smtClean="0"/>
              <a:t> </a:t>
            </a:r>
            <a:r>
              <a:rPr lang="en-AU" dirty="0"/>
              <a:t>jigsaw puzzle</a:t>
            </a:r>
          </a:p>
        </p:txBody>
      </p:sp>
      <p:sp>
        <p:nvSpPr>
          <p:cNvPr id="278531" name="Footer Placeholder 3"/>
          <p:cNvSpPr txBox="1">
            <a:spLocks noGrp="1"/>
          </p:cNvSpPr>
          <p:nvPr/>
        </p:nvSpPr>
        <p:spPr bwMode="auto">
          <a:xfrm>
            <a:off x="827088" y="6481763"/>
            <a:ext cx="7921625" cy="331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0"/>
              </a:spcBef>
              <a:defRPr>
                <a:solidFill>
                  <a:schemeClr val="tx1"/>
                </a:solidFill>
                <a:latin typeface="Arial" charset="0"/>
              </a:defRPr>
            </a:lvl1pPr>
            <a:lvl2pPr marL="742950" indent="-285750">
              <a:spcBef>
                <a:spcPct val="0"/>
              </a:spcBef>
              <a:defRPr>
                <a:solidFill>
                  <a:schemeClr val="tx1"/>
                </a:solidFill>
                <a:latin typeface="Arial" charset="0"/>
              </a:defRPr>
            </a:lvl2pPr>
            <a:lvl3pPr marL="1143000" indent="-228600">
              <a:spcBef>
                <a:spcPct val="0"/>
              </a:spcBef>
              <a:defRPr>
                <a:solidFill>
                  <a:schemeClr val="tx1"/>
                </a:solidFill>
                <a:latin typeface="Arial" charset="0"/>
              </a:defRPr>
            </a:lvl3pPr>
            <a:lvl4pPr marL="1600200" indent="-228600">
              <a:spcBef>
                <a:spcPct val="0"/>
              </a:spcBef>
              <a:defRPr>
                <a:solidFill>
                  <a:schemeClr val="tx1"/>
                </a:solidFill>
                <a:latin typeface="Arial" charset="0"/>
              </a:defRPr>
            </a:lvl4pPr>
            <a:lvl5pPr marL="2057400" indent="-228600">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FontTx/>
              <a:buNone/>
            </a:pPr>
            <a:endParaRPr lang="en-AU" sz="1000">
              <a:solidFill>
                <a:schemeClr val="bg2"/>
              </a:solidFill>
            </a:endParaRPr>
          </a:p>
        </p:txBody>
      </p:sp>
      <p:pic>
        <p:nvPicPr>
          <p:cNvPr id="278532" name="Picture 2" descr="https://www79.secure.griffith.edu.au/oer-images/SRT3/jigsaw/iStock_000002515017Small.jpg"/>
          <p:cNvPicPr>
            <a:picLocks noGrp="1" noChangeAspect="1" noChangeArrowheads="1"/>
          </p:cNvPicPr>
          <p:nvPr>
            <p:ph idx="4294967295"/>
          </p:nvPr>
        </p:nvPicPr>
        <p:blipFill>
          <a:blip r:embed="rId2">
            <a:extLst>
              <a:ext uri="{28A0092B-C50C-407E-A947-70E740481C1C}">
                <a14:useLocalDpi xmlns:a14="http://schemas.microsoft.com/office/drawing/2010/main" xmlns="" val="0"/>
              </a:ext>
            </a:extLst>
          </a:blip>
          <a:srcRect/>
          <a:stretch>
            <a:fillRect/>
          </a:stretch>
        </p:blipFill>
        <p:spPr>
          <a:xfrm>
            <a:off x="1055688" y="2489201"/>
            <a:ext cx="6397625" cy="3488266"/>
          </a:xfrm>
        </p:spPr>
      </p:pic>
    </p:spTree>
    <p:extLst>
      <p:ext uri="{BB962C8B-B14F-4D97-AF65-F5344CB8AC3E}">
        <p14:creationId xmlns:p14="http://schemas.microsoft.com/office/powerpoint/2010/main" xmlns="" val="18588650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951356" y="2320893"/>
            <a:ext cx="3427049" cy="3418481"/>
          </a:xfrm>
          <a:prstGeom prst="rect">
            <a:avLst/>
          </a:prstGeom>
        </p:spPr>
      </p:pic>
      <p:sp>
        <p:nvSpPr>
          <p:cNvPr id="5" name="TextBox 4"/>
          <p:cNvSpPr txBox="1"/>
          <p:nvPr/>
        </p:nvSpPr>
        <p:spPr>
          <a:xfrm>
            <a:off x="434142" y="703721"/>
            <a:ext cx="6768751" cy="523220"/>
          </a:xfrm>
          <a:prstGeom prst="rect">
            <a:avLst/>
          </a:prstGeom>
          <a:noFill/>
        </p:spPr>
        <p:txBody>
          <a:bodyPr wrap="square" rtlCol="0">
            <a:spAutoFit/>
          </a:bodyPr>
          <a:lstStyle/>
          <a:p>
            <a:r>
              <a:rPr lang="en-GB" sz="2800" b="1" dirty="0" smtClean="0">
                <a:cs typeface="Aharoni" pitchFamily="2" charset="-79"/>
              </a:rPr>
              <a:t>Which journal to go for?</a:t>
            </a:r>
            <a:endParaRPr lang="en-GB" sz="2800" b="1" dirty="0">
              <a:cs typeface="Aharoni" pitchFamily="2" charset="-79"/>
            </a:endParaRPr>
          </a:p>
        </p:txBody>
      </p:sp>
    </p:spTree>
    <p:extLst>
      <p:ext uri="{BB962C8B-B14F-4D97-AF65-F5344CB8AC3E}">
        <p14:creationId xmlns:p14="http://schemas.microsoft.com/office/powerpoint/2010/main" xmlns="" val="2072695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395288" y="776293"/>
            <a:ext cx="6769100" cy="578374"/>
          </a:xfrm>
        </p:spPr>
        <p:txBody>
          <a:bodyPr>
            <a:normAutofit/>
          </a:bodyPr>
          <a:lstStyle/>
          <a:p>
            <a:r>
              <a:rPr lang="en-GB" sz="2800" dirty="0" smtClean="0">
                <a:latin typeface="+mn-lt"/>
                <a:cs typeface="Aharoni" pitchFamily="2" charset="-79"/>
              </a:rPr>
              <a:t>Criteria You Might Look At:</a:t>
            </a:r>
            <a:endParaRPr lang="en-US" sz="2800" dirty="0">
              <a:latin typeface="+mn-lt"/>
              <a:cs typeface="Aharoni" pitchFamily="2" charset="-79"/>
            </a:endParaRPr>
          </a:p>
        </p:txBody>
      </p:sp>
      <p:sp>
        <p:nvSpPr>
          <p:cNvPr id="166915" name="Rectangle 3"/>
          <p:cNvSpPr>
            <a:spLocks noGrp="1" noChangeArrowheads="1"/>
          </p:cNvSpPr>
          <p:nvPr>
            <p:ph type="body" idx="1"/>
          </p:nvPr>
        </p:nvSpPr>
        <p:spPr>
          <a:xfrm>
            <a:off x="395288" y="2274888"/>
            <a:ext cx="8226425" cy="4311650"/>
          </a:xfrm>
        </p:spPr>
        <p:txBody>
          <a:bodyPr>
            <a:normAutofit/>
          </a:bodyPr>
          <a:lstStyle/>
          <a:p>
            <a:pPr>
              <a:buFont typeface="Arial" pitchFamily="34" charset="0"/>
              <a:buChar char="•"/>
            </a:pPr>
            <a:r>
              <a:rPr lang="en-US" dirty="0" smtClean="0">
                <a:solidFill>
                  <a:srgbClr val="002147"/>
                </a:solidFill>
              </a:rPr>
              <a:t>Rankings (example Thomson Reuters Impact factors; the Association of Business Schools ABS etc.)</a:t>
            </a:r>
          </a:p>
          <a:p>
            <a:pPr marL="0" indent="0">
              <a:buNone/>
            </a:pPr>
            <a:endParaRPr lang="en-US" dirty="0" smtClean="0">
              <a:solidFill>
                <a:srgbClr val="002147"/>
              </a:solidFill>
            </a:endParaRPr>
          </a:p>
          <a:p>
            <a:endParaRPr lang="en-US" dirty="0">
              <a:solidFill>
                <a:srgbClr val="002147"/>
              </a:solidFill>
            </a:endParaRPr>
          </a:p>
        </p:txBody>
      </p:sp>
    </p:spTree>
    <p:extLst>
      <p:ext uri="{BB962C8B-B14F-4D97-AF65-F5344CB8AC3E}">
        <p14:creationId xmlns:p14="http://schemas.microsoft.com/office/powerpoint/2010/main" xmlns="" val="168004523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2"/>
          <p:cNvSpPr>
            <a:spLocks/>
          </p:cNvSpPr>
          <p:nvPr/>
        </p:nvSpPr>
        <p:spPr bwMode="auto">
          <a:xfrm>
            <a:off x="258763" y="574158"/>
            <a:ext cx="6937375" cy="510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bIns="0" anchor="b"/>
          <a:lstStyle/>
          <a:p>
            <a:pPr defTabSz="457200"/>
            <a:r>
              <a:rPr lang="en-GB" sz="2600" dirty="0">
                <a:solidFill>
                  <a:srgbClr val="747679"/>
                </a:solidFill>
              </a:rPr>
              <a:t>OUP Journals</a:t>
            </a:r>
          </a:p>
        </p:txBody>
      </p:sp>
      <p:sp>
        <p:nvSpPr>
          <p:cNvPr id="3076" name="Title 2"/>
          <p:cNvSpPr>
            <a:spLocks/>
          </p:cNvSpPr>
          <p:nvPr/>
        </p:nvSpPr>
        <p:spPr bwMode="auto">
          <a:xfrm>
            <a:off x="287338" y="668338"/>
            <a:ext cx="6937375" cy="127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bIns="0" anchor="b"/>
          <a:lstStyle/>
          <a:p>
            <a:pPr defTabSz="457200"/>
            <a:r>
              <a:rPr lang="en-GB" sz="2800" dirty="0"/>
              <a:t>Impact Factor Improvement, </a:t>
            </a:r>
            <a:r>
              <a:rPr lang="en-GB" sz="2800" dirty="0" smtClean="0"/>
              <a:t>201</a:t>
            </a:r>
            <a:r>
              <a:rPr lang="pl-PL" sz="2800" dirty="0" smtClean="0"/>
              <a:t>2</a:t>
            </a:r>
            <a:endParaRPr lang="en-GB" sz="2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76177" y="2232614"/>
            <a:ext cx="7325832" cy="33774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18059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395288" y="776293"/>
            <a:ext cx="6769100" cy="578374"/>
          </a:xfrm>
        </p:spPr>
        <p:txBody>
          <a:bodyPr>
            <a:normAutofit/>
          </a:bodyPr>
          <a:lstStyle/>
          <a:p>
            <a:r>
              <a:rPr lang="en-GB" sz="2800" dirty="0" smtClean="0">
                <a:latin typeface="+mn-lt"/>
                <a:cs typeface="Aharoni" pitchFamily="2" charset="-79"/>
              </a:rPr>
              <a:t>Criteria You Might Look At:</a:t>
            </a:r>
            <a:endParaRPr lang="en-US" sz="2800" dirty="0">
              <a:latin typeface="+mn-lt"/>
              <a:cs typeface="Aharoni" pitchFamily="2" charset="-79"/>
            </a:endParaRPr>
          </a:p>
        </p:txBody>
      </p:sp>
      <p:sp>
        <p:nvSpPr>
          <p:cNvPr id="166915" name="Rectangle 3"/>
          <p:cNvSpPr>
            <a:spLocks noGrp="1" noChangeArrowheads="1"/>
          </p:cNvSpPr>
          <p:nvPr>
            <p:ph type="body" idx="1"/>
          </p:nvPr>
        </p:nvSpPr>
        <p:spPr>
          <a:xfrm>
            <a:off x="395288" y="2274888"/>
            <a:ext cx="8226425" cy="4311650"/>
          </a:xfrm>
        </p:spPr>
        <p:txBody>
          <a:bodyPr>
            <a:normAutofit/>
          </a:bodyPr>
          <a:lstStyle/>
          <a:p>
            <a:pPr>
              <a:buFont typeface="Arial" pitchFamily="34" charset="0"/>
              <a:buChar char="•"/>
            </a:pPr>
            <a:r>
              <a:rPr lang="en-US" dirty="0" smtClean="0">
                <a:solidFill>
                  <a:srgbClr val="002147"/>
                </a:solidFill>
              </a:rPr>
              <a:t>Rankings (example Thomson Reuters Impact factors; the Association of Business Schools ABS etc.)</a:t>
            </a:r>
            <a:endParaRPr lang="pl-PL" dirty="0" smtClean="0">
              <a:solidFill>
                <a:srgbClr val="002147"/>
              </a:solidFill>
            </a:endParaRPr>
          </a:p>
          <a:p>
            <a:pPr>
              <a:buFont typeface="Arial" pitchFamily="34" charset="0"/>
              <a:buChar char="•"/>
            </a:pPr>
            <a:r>
              <a:rPr lang="en-US" dirty="0">
                <a:solidFill>
                  <a:srgbClr val="002147"/>
                </a:solidFill>
              </a:rPr>
              <a:t>Number of downloads (utility)</a:t>
            </a:r>
          </a:p>
          <a:p>
            <a:pPr>
              <a:buFont typeface="Arial" pitchFamily="34" charset="0"/>
              <a:buChar char="•"/>
            </a:pPr>
            <a:r>
              <a:rPr lang="en-US" dirty="0">
                <a:solidFill>
                  <a:srgbClr val="002147"/>
                </a:solidFill>
              </a:rPr>
              <a:t>Dissemination of journal (where it is read)</a:t>
            </a:r>
          </a:p>
          <a:p>
            <a:pPr>
              <a:buFont typeface="Arial" pitchFamily="34" charset="0"/>
              <a:buChar char="•"/>
            </a:pPr>
            <a:r>
              <a:rPr lang="en-US" dirty="0">
                <a:solidFill>
                  <a:srgbClr val="002147"/>
                </a:solidFill>
              </a:rPr>
              <a:t>Links to societies/associations</a:t>
            </a:r>
          </a:p>
          <a:p>
            <a:pPr>
              <a:buFont typeface="Arial" pitchFamily="34" charset="0"/>
              <a:buChar char="•"/>
            </a:pPr>
            <a:r>
              <a:rPr lang="en-US" dirty="0">
                <a:solidFill>
                  <a:srgbClr val="002147"/>
                </a:solidFill>
              </a:rPr>
              <a:t>Relevance of content and publishing ethos</a:t>
            </a:r>
          </a:p>
          <a:p>
            <a:pPr>
              <a:buFont typeface="Arial" pitchFamily="34" charset="0"/>
              <a:buChar char="•"/>
            </a:pPr>
            <a:r>
              <a:rPr lang="en-US" dirty="0">
                <a:solidFill>
                  <a:srgbClr val="002147"/>
                </a:solidFill>
              </a:rPr>
              <a:t>International</a:t>
            </a:r>
          </a:p>
          <a:p>
            <a:endParaRPr lang="en-US" dirty="0" smtClean="0">
              <a:solidFill>
                <a:srgbClr val="002147"/>
              </a:solidFill>
            </a:endParaRPr>
          </a:p>
          <a:p>
            <a:endParaRPr lang="en-US" dirty="0">
              <a:solidFill>
                <a:srgbClr val="002147"/>
              </a:solidFill>
            </a:endParaRPr>
          </a:p>
        </p:txBody>
      </p:sp>
    </p:spTree>
    <p:extLst>
      <p:ext uri="{BB962C8B-B14F-4D97-AF65-F5344CB8AC3E}">
        <p14:creationId xmlns:p14="http://schemas.microsoft.com/office/powerpoint/2010/main" xmlns="" val="36091210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66915">
                                            <p:txEl>
                                              <p:pRg st="0" end="0"/>
                                            </p:txEl>
                                          </p:spTgt>
                                        </p:tgtEl>
                                        <p:attrNameLst>
                                          <p:attrName>style.visibility</p:attrName>
                                        </p:attrNameLst>
                                      </p:cBhvr>
                                      <p:to>
                                        <p:strVal val="visible"/>
                                      </p:to>
                                    </p:set>
                                    <p:animEffect transition="in" filter="wipe(down)">
                                      <p:cBhvr>
                                        <p:cTn id="7" dur="580">
                                          <p:stCondLst>
                                            <p:cond delay="0"/>
                                          </p:stCondLst>
                                        </p:cTn>
                                        <p:tgtEl>
                                          <p:spTgt spid="166915">
                                            <p:txEl>
                                              <p:pRg st="0" end="0"/>
                                            </p:txEl>
                                          </p:spTgt>
                                        </p:tgtEl>
                                      </p:cBhvr>
                                    </p:animEffect>
                                    <p:anim calcmode="lin" valueType="num">
                                      <p:cBhvr>
                                        <p:cTn id="8" dur="1822" tmFilter="0,0; 0.14,0.36; 0.43,0.73; 0.71,0.91; 1.0,1.0">
                                          <p:stCondLst>
                                            <p:cond delay="0"/>
                                          </p:stCondLst>
                                        </p:cTn>
                                        <p:tgtEl>
                                          <p:spTgt spid="16691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691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691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691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691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66915">
                                            <p:txEl>
                                              <p:pRg st="0" end="0"/>
                                            </p:txEl>
                                          </p:spTgt>
                                        </p:tgtEl>
                                      </p:cBhvr>
                                      <p:to x="100000" y="60000"/>
                                    </p:animScale>
                                    <p:animScale>
                                      <p:cBhvr>
                                        <p:cTn id="14" dur="166" decel="50000">
                                          <p:stCondLst>
                                            <p:cond delay="676"/>
                                          </p:stCondLst>
                                        </p:cTn>
                                        <p:tgtEl>
                                          <p:spTgt spid="166915">
                                            <p:txEl>
                                              <p:pRg st="0" end="0"/>
                                            </p:txEl>
                                          </p:spTgt>
                                        </p:tgtEl>
                                      </p:cBhvr>
                                      <p:to x="100000" y="100000"/>
                                    </p:animScale>
                                    <p:animScale>
                                      <p:cBhvr>
                                        <p:cTn id="15" dur="26">
                                          <p:stCondLst>
                                            <p:cond delay="1312"/>
                                          </p:stCondLst>
                                        </p:cTn>
                                        <p:tgtEl>
                                          <p:spTgt spid="166915">
                                            <p:txEl>
                                              <p:pRg st="0" end="0"/>
                                            </p:txEl>
                                          </p:spTgt>
                                        </p:tgtEl>
                                      </p:cBhvr>
                                      <p:to x="100000" y="80000"/>
                                    </p:animScale>
                                    <p:animScale>
                                      <p:cBhvr>
                                        <p:cTn id="16" dur="166" decel="50000">
                                          <p:stCondLst>
                                            <p:cond delay="1338"/>
                                          </p:stCondLst>
                                        </p:cTn>
                                        <p:tgtEl>
                                          <p:spTgt spid="166915">
                                            <p:txEl>
                                              <p:pRg st="0" end="0"/>
                                            </p:txEl>
                                          </p:spTgt>
                                        </p:tgtEl>
                                      </p:cBhvr>
                                      <p:to x="100000" y="100000"/>
                                    </p:animScale>
                                    <p:animScale>
                                      <p:cBhvr>
                                        <p:cTn id="17" dur="26">
                                          <p:stCondLst>
                                            <p:cond delay="1642"/>
                                          </p:stCondLst>
                                        </p:cTn>
                                        <p:tgtEl>
                                          <p:spTgt spid="166915">
                                            <p:txEl>
                                              <p:pRg st="0" end="0"/>
                                            </p:txEl>
                                          </p:spTgt>
                                        </p:tgtEl>
                                      </p:cBhvr>
                                      <p:to x="100000" y="90000"/>
                                    </p:animScale>
                                    <p:animScale>
                                      <p:cBhvr>
                                        <p:cTn id="18" dur="166" decel="50000">
                                          <p:stCondLst>
                                            <p:cond delay="1668"/>
                                          </p:stCondLst>
                                        </p:cTn>
                                        <p:tgtEl>
                                          <p:spTgt spid="166915">
                                            <p:txEl>
                                              <p:pRg st="0" end="0"/>
                                            </p:txEl>
                                          </p:spTgt>
                                        </p:tgtEl>
                                      </p:cBhvr>
                                      <p:to x="100000" y="100000"/>
                                    </p:animScale>
                                    <p:animScale>
                                      <p:cBhvr>
                                        <p:cTn id="19" dur="26">
                                          <p:stCondLst>
                                            <p:cond delay="1808"/>
                                          </p:stCondLst>
                                        </p:cTn>
                                        <p:tgtEl>
                                          <p:spTgt spid="166915">
                                            <p:txEl>
                                              <p:pRg st="0" end="0"/>
                                            </p:txEl>
                                          </p:spTgt>
                                        </p:tgtEl>
                                      </p:cBhvr>
                                      <p:to x="100000" y="95000"/>
                                    </p:animScale>
                                    <p:animScale>
                                      <p:cBhvr>
                                        <p:cTn id="20" dur="166" decel="50000">
                                          <p:stCondLst>
                                            <p:cond delay="1834"/>
                                          </p:stCondLst>
                                        </p:cTn>
                                        <p:tgtEl>
                                          <p:spTgt spid="166915">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66915">
                                            <p:txEl>
                                              <p:pRg st="1" end="1"/>
                                            </p:txEl>
                                          </p:spTgt>
                                        </p:tgtEl>
                                        <p:attrNameLst>
                                          <p:attrName>style.visibility</p:attrName>
                                        </p:attrNameLst>
                                      </p:cBhvr>
                                      <p:to>
                                        <p:strVal val="visible"/>
                                      </p:to>
                                    </p:set>
                                    <p:animEffect transition="in" filter="wipe(down)">
                                      <p:cBhvr>
                                        <p:cTn id="25" dur="580">
                                          <p:stCondLst>
                                            <p:cond delay="0"/>
                                          </p:stCondLst>
                                        </p:cTn>
                                        <p:tgtEl>
                                          <p:spTgt spid="166915">
                                            <p:txEl>
                                              <p:pRg st="1" end="1"/>
                                            </p:txEl>
                                          </p:spTgt>
                                        </p:tgtEl>
                                      </p:cBhvr>
                                    </p:animEffect>
                                    <p:anim calcmode="lin" valueType="num">
                                      <p:cBhvr>
                                        <p:cTn id="26" dur="1822" tmFilter="0,0; 0.14,0.36; 0.43,0.73; 0.71,0.91; 1.0,1.0">
                                          <p:stCondLst>
                                            <p:cond delay="0"/>
                                          </p:stCondLst>
                                        </p:cTn>
                                        <p:tgtEl>
                                          <p:spTgt spid="166915">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66915">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66915">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66915">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66915">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66915">
                                            <p:txEl>
                                              <p:pRg st="1" end="1"/>
                                            </p:txEl>
                                          </p:spTgt>
                                        </p:tgtEl>
                                      </p:cBhvr>
                                      <p:to x="100000" y="60000"/>
                                    </p:animScale>
                                    <p:animScale>
                                      <p:cBhvr>
                                        <p:cTn id="32" dur="166" decel="50000">
                                          <p:stCondLst>
                                            <p:cond delay="676"/>
                                          </p:stCondLst>
                                        </p:cTn>
                                        <p:tgtEl>
                                          <p:spTgt spid="166915">
                                            <p:txEl>
                                              <p:pRg st="1" end="1"/>
                                            </p:txEl>
                                          </p:spTgt>
                                        </p:tgtEl>
                                      </p:cBhvr>
                                      <p:to x="100000" y="100000"/>
                                    </p:animScale>
                                    <p:animScale>
                                      <p:cBhvr>
                                        <p:cTn id="33" dur="26">
                                          <p:stCondLst>
                                            <p:cond delay="1312"/>
                                          </p:stCondLst>
                                        </p:cTn>
                                        <p:tgtEl>
                                          <p:spTgt spid="166915">
                                            <p:txEl>
                                              <p:pRg st="1" end="1"/>
                                            </p:txEl>
                                          </p:spTgt>
                                        </p:tgtEl>
                                      </p:cBhvr>
                                      <p:to x="100000" y="80000"/>
                                    </p:animScale>
                                    <p:animScale>
                                      <p:cBhvr>
                                        <p:cTn id="34" dur="166" decel="50000">
                                          <p:stCondLst>
                                            <p:cond delay="1338"/>
                                          </p:stCondLst>
                                        </p:cTn>
                                        <p:tgtEl>
                                          <p:spTgt spid="166915">
                                            <p:txEl>
                                              <p:pRg st="1" end="1"/>
                                            </p:txEl>
                                          </p:spTgt>
                                        </p:tgtEl>
                                      </p:cBhvr>
                                      <p:to x="100000" y="100000"/>
                                    </p:animScale>
                                    <p:animScale>
                                      <p:cBhvr>
                                        <p:cTn id="35" dur="26">
                                          <p:stCondLst>
                                            <p:cond delay="1642"/>
                                          </p:stCondLst>
                                        </p:cTn>
                                        <p:tgtEl>
                                          <p:spTgt spid="166915">
                                            <p:txEl>
                                              <p:pRg st="1" end="1"/>
                                            </p:txEl>
                                          </p:spTgt>
                                        </p:tgtEl>
                                      </p:cBhvr>
                                      <p:to x="100000" y="90000"/>
                                    </p:animScale>
                                    <p:animScale>
                                      <p:cBhvr>
                                        <p:cTn id="36" dur="166" decel="50000">
                                          <p:stCondLst>
                                            <p:cond delay="1668"/>
                                          </p:stCondLst>
                                        </p:cTn>
                                        <p:tgtEl>
                                          <p:spTgt spid="166915">
                                            <p:txEl>
                                              <p:pRg st="1" end="1"/>
                                            </p:txEl>
                                          </p:spTgt>
                                        </p:tgtEl>
                                      </p:cBhvr>
                                      <p:to x="100000" y="100000"/>
                                    </p:animScale>
                                    <p:animScale>
                                      <p:cBhvr>
                                        <p:cTn id="37" dur="26">
                                          <p:stCondLst>
                                            <p:cond delay="1808"/>
                                          </p:stCondLst>
                                        </p:cTn>
                                        <p:tgtEl>
                                          <p:spTgt spid="166915">
                                            <p:txEl>
                                              <p:pRg st="1" end="1"/>
                                            </p:txEl>
                                          </p:spTgt>
                                        </p:tgtEl>
                                      </p:cBhvr>
                                      <p:to x="100000" y="95000"/>
                                    </p:animScale>
                                    <p:animScale>
                                      <p:cBhvr>
                                        <p:cTn id="38" dur="166" decel="50000">
                                          <p:stCondLst>
                                            <p:cond delay="1834"/>
                                          </p:stCondLst>
                                        </p:cTn>
                                        <p:tgtEl>
                                          <p:spTgt spid="166915">
                                            <p:txEl>
                                              <p:pRg st="1" end="1"/>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166915">
                                            <p:txEl>
                                              <p:pRg st="2" end="2"/>
                                            </p:txEl>
                                          </p:spTgt>
                                        </p:tgtEl>
                                        <p:attrNameLst>
                                          <p:attrName>style.visibility</p:attrName>
                                        </p:attrNameLst>
                                      </p:cBhvr>
                                      <p:to>
                                        <p:strVal val="visible"/>
                                      </p:to>
                                    </p:set>
                                    <p:animEffect transition="in" filter="wipe(down)">
                                      <p:cBhvr>
                                        <p:cTn id="41" dur="580">
                                          <p:stCondLst>
                                            <p:cond delay="0"/>
                                          </p:stCondLst>
                                        </p:cTn>
                                        <p:tgtEl>
                                          <p:spTgt spid="166915">
                                            <p:txEl>
                                              <p:pRg st="2" end="2"/>
                                            </p:txEl>
                                          </p:spTgt>
                                        </p:tgtEl>
                                      </p:cBhvr>
                                    </p:animEffect>
                                    <p:anim calcmode="lin" valueType="num">
                                      <p:cBhvr>
                                        <p:cTn id="42" dur="1822" tmFilter="0,0; 0.14,0.36; 0.43,0.73; 0.71,0.91; 1.0,1.0">
                                          <p:stCondLst>
                                            <p:cond delay="0"/>
                                          </p:stCondLst>
                                        </p:cTn>
                                        <p:tgtEl>
                                          <p:spTgt spid="166915">
                                            <p:txEl>
                                              <p:pRg st="2" end="2"/>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66915">
                                            <p:txEl>
                                              <p:pRg st="2" end="2"/>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66915">
                                            <p:txEl>
                                              <p:pRg st="2" end="2"/>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66915">
                                            <p:txEl>
                                              <p:pRg st="2" end="2"/>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66915">
                                            <p:txEl>
                                              <p:pRg st="2" end="2"/>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166915">
                                            <p:txEl>
                                              <p:pRg st="2" end="2"/>
                                            </p:txEl>
                                          </p:spTgt>
                                        </p:tgtEl>
                                      </p:cBhvr>
                                      <p:to x="100000" y="60000"/>
                                    </p:animScale>
                                    <p:animScale>
                                      <p:cBhvr>
                                        <p:cTn id="48" dur="166" decel="50000">
                                          <p:stCondLst>
                                            <p:cond delay="676"/>
                                          </p:stCondLst>
                                        </p:cTn>
                                        <p:tgtEl>
                                          <p:spTgt spid="166915">
                                            <p:txEl>
                                              <p:pRg st="2" end="2"/>
                                            </p:txEl>
                                          </p:spTgt>
                                        </p:tgtEl>
                                      </p:cBhvr>
                                      <p:to x="100000" y="100000"/>
                                    </p:animScale>
                                    <p:animScale>
                                      <p:cBhvr>
                                        <p:cTn id="49" dur="26">
                                          <p:stCondLst>
                                            <p:cond delay="1312"/>
                                          </p:stCondLst>
                                        </p:cTn>
                                        <p:tgtEl>
                                          <p:spTgt spid="166915">
                                            <p:txEl>
                                              <p:pRg st="2" end="2"/>
                                            </p:txEl>
                                          </p:spTgt>
                                        </p:tgtEl>
                                      </p:cBhvr>
                                      <p:to x="100000" y="80000"/>
                                    </p:animScale>
                                    <p:animScale>
                                      <p:cBhvr>
                                        <p:cTn id="50" dur="166" decel="50000">
                                          <p:stCondLst>
                                            <p:cond delay="1338"/>
                                          </p:stCondLst>
                                        </p:cTn>
                                        <p:tgtEl>
                                          <p:spTgt spid="166915">
                                            <p:txEl>
                                              <p:pRg st="2" end="2"/>
                                            </p:txEl>
                                          </p:spTgt>
                                        </p:tgtEl>
                                      </p:cBhvr>
                                      <p:to x="100000" y="100000"/>
                                    </p:animScale>
                                    <p:animScale>
                                      <p:cBhvr>
                                        <p:cTn id="51" dur="26">
                                          <p:stCondLst>
                                            <p:cond delay="1642"/>
                                          </p:stCondLst>
                                        </p:cTn>
                                        <p:tgtEl>
                                          <p:spTgt spid="166915">
                                            <p:txEl>
                                              <p:pRg st="2" end="2"/>
                                            </p:txEl>
                                          </p:spTgt>
                                        </p:tgtEl>
                                      </p:cBhvr>
                                      <p:to x="100000" y="90000"/>
                                    </p:animScale>
                                    <p:animScale>
                                      <p:cBhvr>
                                        <p:cTn id="52" dur="166" decel="50000">
                                          <p:stCondLst>
                                            <p:cond delay="1668"/>
                                          </p:stCondLst>
                                        </p:cTn>
                                        <p:tgtEl>
                                          <p:spTgt spid="166915">
                                            <p:txEl>
                                              <p:pRg st="2" end="2"/>
                                            </p:txEl>
                                          </p:spTgt>
                                        </p:tgtEl>
                                      </p:cBhvr>
                                      <p:to x="100000" y="100000"/>
                                    </p:animScale>
                                    <p:animScale>
                                      <p:cBhvr>
                                        <p:cTn id="53" dur="26">
                                          <p:stCondLst>
                                            <p:cond delay="1808"/>
                                          </p:stCondLst>
                                        </p:cTn>
                                        <p:tgtEl>
                                          <p:spTgt spid="166915">
                                            <p:txEl>
                                              <p:pRg st="2" end="2"/>
                                            </p:txEl>
                                          </p:spTgt>
                                        </p:tgtEl>
                                      </p:cBhvr>
                                      <p:to x="100000" y="95000"/>
                                    </p:animScale>
                                    <p:animScale>
                                      <p:cBhvr>
                                        <p:cTn id="54" dur="166" decel="50000">
                                          <p:stCondLst>
                                            <p:cond delay="1834"/>
                                          </p:stCondLst>
                                        </p:cTn>
                                        <p:tgtEl>
                                          <p:spTgt spid="166915">
                                            <p:txEl>
                                              <p:pRg st="2" end="2"/>
                                            </p:txEl>
                                          </p:spTgt>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166915">
                                            <p:txEl>
                                              <p:pRg st="3" end="3"/>
                                            </p:txEl>
                                          </p:spTgt>
                                        </p:tgtEl>
                                        <p:attrNameLst>
                                          <p:attrName>style.visibility</p:attrName>
                                        </p:attrNameLst>
                                      </p:cBhvr>
                                      <p:to>
                                        <p:strVal val="visible"/>
                                      </p:to>
                                    </p:set>
                                    <p:animEffect transition="in" filter="wipe(down)">
                                      <p:cBhvr>
                                        <p:cTn id="57" dur="580">
                                          <p:stCondLst>
                                            <p:cond delay="0"/>
                                          </p:stCondLst>
                                        </p:cTn>
                                        <p:tgtEl>
                                          <p:spTgt spid="166915">
                                            <p:txEl>
                                              <p:pRg st="3" end="3"/>
                                            </p:txEl>
                                          </p:spTgt>
                                        </p:tgtEl>
                                      </p:cBhvr>
                                    </p:animEffect>
                                    <p:anim calcmode="lin" valueType="num">
                                      <p:cBhvr>
                                        <p:cTn id="58" dur="1822" tmFilter="0,0; 0.14,0.36; 0.43,0.73; 0.71,0.91; 1.0,1.0">
                                          <p:stCondLst>
                                            <p:cond delay="0"/>
                                          </p:stCondLst>
                                        </p:cTn>
                                        <p:tgtEl>
                                          <p:spTgt spid="166915">
                                            <p:txEl>
                                              <p:pRg st="3" end="3"/>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66915">
                                            <p:txEl>
                                              <p:pRg st="3" end="3"/>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66915">
                                            <p:txEl>
                                              <p:pRg st="3" end="3"/>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66915">
                                            <p:txEl>
                                              <p:pRg st="3" end="3"/>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66915">
                                            <p:txEl>
                                              <p:pRg st="3" end="3"/>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166915">
                                            <p:txEl>
                                              <p:pRg st="3" end="3"/>
                                            </p:txEl>
                                          </p:spTgt>
                                        </p:tgtEl>
                                      </p:cBhvr>
                                      <p:to x="100000" y="60000"/>
                                    </p:animScale>
                                    <p:animScale>
                                      <p:cBhvr>
                                        <p:cTn id="64" dur="166" decel="50000">
                                          <p:stCondLst>
                                            <p:cond delay="676"/>
                                          </p:stCondLst>
                                        </p:cTn>
                                        <p:tgtEl>
                                          <p:spTgt spid="166915">
                                            <p:txEl>
                                              <p:pRg st="3" end="3"/>
                                            </p:txEl>
                                          </p:spTgt>
                                        </p:tgtEl>
                                      </p:cBhvr>
                                      <p:to x="100000" y="100000"/>
                                    </p:animScale>
                                    <p:animScale>
                                      <p:cBhvr>
                                        <p:cTn id="65" dur="26">
                                          <p:stCondLst>
                                            <p:cond delay="1312"/>
                                          </p:stCondLst>
                                        </p:cTn>
                                        <p:tgtEl>
                                          <p:spTgt spid="166915">
                                            <p:txEl>
                                              <p:pRg st="3" end="3"/>
                                            </p:txEl>
                                          </p:spTgt>
                                        </p:tgtEl>
                                      </p:cBhvr>
                                      <p:to x="100000" y="80000"/>
                                    </p:animScale>
                                    <p:animScale>
                                      <p:cBhvr>
                                        <p:cTn id="66" dur="166" decel="50000">
                                          <p:stCondLst>
                                            <p:cond delay="1338"/>
                                          </p:stCondLst>
                                        </p:cTn>
                                        <p:tgtEl>
                                          <p:spTgt spid="166915">
                                            <p:txEl>
                                              <p:pRg st="3" end="3"/>
                                            </p:txEl>
                                          </p:spTgt>
                                        </p:tgtEl>
                                      </p:cBhvr>
                                      <p:to x="100000" y="100000"/>
                                    </p:animScale>
                                    <p:animScale>
                                      <p:cBhvr>
                                        <p:cTn id="67" dur="26">
                                          <p:stCondLst>
                                            <p:cond delay="1642"/>
                                          </p:stCondLst>
                                        </p:cTn>
                                        <p:tgtEl>
                                          <p:spTgt spid="166915">
                                            <p:txEl>
                                              <p:pRg st="3" end="3"/>
                                            </p:txEl>
                                          </p:spTgt>
                                        </p:tgtEl>
                                      </p:cBhvr>
                                      <p:to x="100000" y="90000"/>
                                    </p:animScale>
                                    <p:animScale>
                                      <p:cBhvr>
                                        <p:cTn id="68" dur="166" decel="50000">
                                          <p:stCondLst>
                                            <p:cond delay="1668"/>
                                          </p:stCondLst>
                                        </p:cTn>
                                        <p:tgtEl>
                                          <p:spTgt spid="166915">
                                            <p:txEl>
                                              <p:pRg st="3" end="3"/>
                                            </p:txEl>
                                          </p:spTgt>
                                        </p:tgtEl>
                                      </p:cBhvr>
                                      <p:to x="100000" y="100000"/>
                                    </p:animScale>
                                    <p:animScale>
                                      <p:cBhvr>
                                        <p:cTn id="69" dur="26">
                                          <p:stCondLst>
                                            <p:cond delay="1808"/>
                                          </p:stCondLst>
                                        </p:cTn>
                                        <p:tgtEl>
                                          <p:spTgt spid="166915">
                                            <p:txEl>
                                              <p:pRg st="3" end="3"/>
                                            </p:txEl>
                                          </p:spTgt>
                                        </p:tgtEl>
                                      </p:cBhvr>
                                      <p:to x="100000" y="95000"/>
                                    </p:animScale>
                                    <p:animScale>
                                      <p:cBhvr>
                                        <p:cTn id="70" dur="166" decel="50000">
                                          <p:stCondLst>
                                            <p:cond delay="1834"/>
                                          </p:stCondLst>
                                        </p:cTn>
                                        <p:tgtEl>
                                          <p:spTgt spid="166915">
                                            <p:txEl>
                                              <p:pRg st="3" end="3"/>
                                            </p:txEl>
                                          </p:spTgt>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166915">
                                            <p:txEl>
                                              <p:pRg st="4" end="4"/>
                                            </p:txEl>
                                          </p:spTgt>
                                        </p:tgtEl>
                                        <p:attrNameLst>
                                          <p:attrName>style.visibility</p:attrName>
                                        </p:attrNameLst>
                                      </p:cBhvr>
                                      <p:to>
                                        <p:strVal val="visible"/>
                                      </p:to>
                                    </p:set>
                                    <p:animEffect transition="in" filter="wipe(down)">
                                      <p:cBhvr>
                                        <p:cTn id="73" dur="580">
                                          <p:stCondLst>
                                            <p:cond delay="0"/>
                                          </p:stCondLst>
                                        </p:cTn>
                                        <p:tgtEl>
                                          <p:spTgt spid="166915">
                                            <p:txEl>
                                              <p:pRg st="4" end="4"/>
                                            </p:txEl>
                                          </p:spTgt>
                                        </p:tgtEl>
                                      </p:cBhvr>
                                    </p:animEffect>
                                    <p:anim calcmode="lin" valueType="num">
                                      <p:cBhvr>
                                        <p:cTn id="74" dur="1822" tmFilter="0,0; 0.14,0.36; 0.43,0.73; 0.71,0.91; 1.0,1.0">
                                          <p:stCondLst>
                                            <p:cond delay="0"/>
                                          </p:stCondLst>
                                        </p:cTn>
                                        <p:tgtEl>
                                          <p:spTgt spid="166915">
                                            <p:txEl>
                                              <p:pRg st="4" end="4"/>
                                            </p:txEl>
                                          </p:spTgt>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66915">
                                            <p:txEl>
                                              <p:pRg st="4" end="4"/>
                                            </p:txEl>
                                          </p:spTgt>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66915">
                                            <p:txEl>
                                              <p:pRg st="4" end="4"/>
                                            </p:txEl>
                                          </p:spTgt>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66915">
                                            <p:txEl>
                                              <p:pRg st="4" end="4"/>
                                            </p:txEl>
                                          </p:spTgt>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66915">
                                            <p:txEl>
                                              <p:pRg st="4" end="4"/>
                                            </p:txEl>
                                          </p:spTgt>
                                        </p:tgtEl>
                                        <p:attrNameLst>
                                          <p:attrName>ppt_y</p:attrName>
                                        </p:attrNameLst>
                                      </p:cBhvr>
                                      <p:tavLst>
                                        <p:tav tm="0" fmla="#ppt_y-sin(pi*$)/81">
                                          <p:val>
                                            <p:fltVal val="0"/>
                                          </p:val>
                                        </p:tav>
                                        <p:tav tm="100000">
                                          <p:val>
                                            <p:fltVal val="1"/>
                                          </p:val>
                                        </p:tav>
                                      </p:tavLst>
                                    </p:anim>
                                    <p:animScale>
                                      <p:cBhvr>
                                        <p:cTn id="79" dur="26">
                                          <p:stCondLst>
                                            <p:cond delay="650"/>
                                          </p:stCondLst>
                                        </p:cTn>
                                        <p:tgtEl>
                                          <p:spTgt spid="166915">
                                            <p:txEl>
                                              <p:pRg st="4" end="4"/>
                                            </p:txEl>
                                          </p:spTgt>
                                        </p:tgtEl>
                                      </p:cBhvr>
                                      <p:to x="100000" y="60000"/>
                                    </p:animScale>
                                    <p:animScale>
                                      <p:cBhvr>
                                        <p:cTn id="80" dur="166" decel="50000">
                                          <p:stCondLst>
                                            <p:cond delay="676"/>
                                          </p:stCondLst>
                                        </p:cTn>
                                        <p:tgtEl>
                                          <p:spTgt spid="166915">
                                            <p:txEl>
                                              <p:pRg st="4" end="4"/>
                                            </p:txEl>
                                          </p:spTgt>
                                        </p:tgtEl>
                                      </p:cBhvr>
                                      <p:to x="100000" y="100000"/>
                                    </p:animScale>
                                    <p:animScale>
                                      <p:cBhvr>
                                        <p:cTn id="81" dur="26">
                                          <p:stCondLst>
                                            <p:cond delay="1312"/>
                                          </p:stCondLst>
                                        </p:cTn>
                                        <p:tgtEl>
                                          <p:spTgt spid="166915">
                                            <p:txEl>
                                              <p:pRg st="4" end="4"/>
                                            </p:txEl>
                                          </p:spTgt>
                                        </p:tgtEl>
                                      </p:cBhvr>
                                      <p:to x="100000" y="80000"/>
                                    </p:animScale>
                                    <p:animScale>
                                      <p:cBhvr>
                                        <p:cTn id="82" dur="166" decel="50000">
                                          <p:stCondLst>
                                            <p:cond delay="1338"/>
                                          </p:stCondLst>
                                        </p:cTn>
                                        <p:tgtEl>
                                          <p:spTgt spid="166915">
                                            <p:txEl>
                                              <p:pRg st="4" end="4"/>
                                            </p:txEl>
                                          </p:spTgt>
                                        </p:tgtEl>
                                      </p:cBhvr>
                                      <p:to x="100000" y="100000"/>
                                    </p:animScale>
                                    <p:animScale>
                                      <p:cBhvr>
                                        <p:cTn id="83" dur="26">
                                          <p:stCondLst>
                                            <p:cond delay="1642"/>
                                          </p:stCondLst>
                                        </p:cTn>
                                        <p:tgtEl>
                                          <p:spTgt spid="166915">
                                            <p:txEl>
                                              <p:pRg st="4" end="4"/>
                                            </p:txEl>
                                          </p:spTgt>
                                        </p:tgtEl>
                                      </p:cBhvr>
                                      <p:to x="100000" y="90000"/>
                                    </p:animScale>
                                    <p:animScale>
                                      <p:cBhvr>
                                        <p:cTn id="84" dur="166" decel="50000">
                                          <p:stCondLst>
                                            <p:cond delay="1668"/>
                                          </p:stCondLst>
                                        </p:cTn>
                                        <p:tgtEl>
                                          <p:spTgt spid="166915">
                                            <p:txEl>
                                              <p:pRg st="4" end="4"/>
                                            </p:txEl>
                                          </p:spTgt>
                                        </p:tgtEl>
                                      </p:cBhvr>
                                      <p:to x="100000" y="100000"/>
                                    </p:animScale>
                                    <p:animScale>
                                      <p:cBhvr>
                                        <p:cTn id="85" dur="26">
                                          <p:stCondLst>
                                            <p:cond delay="1808"/>
                                          </p:stCondLst>
                                        </p:cTn>
                                        <p:tgtEl>
                                          <p:spTgt spid="166915">
                                            <p:txEl>
                                              <p:pRg st="4" end="4"/>
                                            </p:txEl>
                                          </p:spTgt>
                                        </p:tgtEl>
                                      </p:cBhvr>
                                      <p:to x="100000" y="95000"/>
                                    </p:animScale>
                                    <p:animScale>
                                      <p:cBhvr>
                                        <p:cTn id="86" dur="166" decel="50000">
                                          <p:stCondLst>
                                            <p:cond delay="1834"/>
                                          </p:stCondLst>
                                        </p:cTn>
                                        <p:tgtEl>
                                          <p:spTgt spid="166915">
                                            <p:txEl>
                                              <p:pRg st="4" end="4"/>
                                            </p:txEl>
                                          </p:spTgt>
                                        </p:tgtEl>
                                      </p:cBhvr>
                                      <p:to x="100000" y="100000"/>
                                    </p:animScale>
                                  </p:childTnLst>
                                </p:cTn>
                              </p:par>
                              <p:par>
                                <p:cTn id="87" presetID="26" presetClass="entr" presetSubtype="0" fill="hold" nodeType="withEffect">
                                  <p:stCondLst>
                                    <p:cond delay="0"/>
                                  </p:stCondLst>
                                  <p:childTnLst>
                                    <p:set>
                                      <p:cBhvr>
                                        <p:cTn id="88" dur="1" fill="hold">
                                          <p:stCondLst>
                                            <p:cond delay="0"/>
                                          </p:stCondLst>
                                        </p:cTn>
                                        <p:tgtEl>
                                          <p:spTgt spid="166915">
                                            <p:txEl>
                                              <p:pRg st="5" end="5"/>
                                            </p:txEl>
                                          </p:spTgt>
                                        </p:tgtEl>
                                        <p:attrNameLst>
                                          <p:attrName>style.visibility</p:attrName>
                                        </p:attrNameLst>
                                      </p:cBhvr>
                                      <p:to>
                                        <p:strVal val="visible"/>
                                      </p:to>
                                    </p:set>
                                    <p:animEffect transition="in" filter="wipe(down)">
                                      <p:cBhvr>
                                        <p:cTn id="89" dur="580">
                                          <p:stCondLst>
                                            <p:cond delay="0"/>
                                          </p:stCondLst>
                                        </p:cTn>
                                        <p:tgtEl>
                                          <p:spTgt spid="166915">
                                            <p:txEl>
                                              <p:pRg st="5" end="5"/>
                                            </p:txEl>
                                          </p:spTgt>
                                        </p:tgtEl>
                                      </p:cBhvr>
                                    </p:animEffect>
                                    <p:anim calcmode="lin" valueType="num">
                                      <p:cBhvr>
                                        <p:cTn id="90" dur="1822" tmFilter="0,0; 0.14,0.36; 0.43,0.73; 0.71,0.91; 1.0,1.0">
                                          <p:stCondLst>
                                            <p:cond delay="0"/>
                                          </p:stCondLst>
                                        </p:cTn>
                                        <p:tgtEl>
                                          <p:spTgt spid="166915">
                                            <p:txEl>
                                              <p:pRg st="5" end="5"/>
                                            </p:txEl>
                                          </p:spTgt>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66915">
                                            <p:txEl>
                                              <p:pRg st="5" end="5"/>
                                            </p:txEl>
                                          </p:spTgt>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66915">
                                            <p:txEl>
                                              <p:pRg st="5" end="5"/>
                                            </p:txEl>
                                          </p:spTgt>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66915">
                                            <p:txEl>
                                              <p:pRg st="5" end="5"/>
                                            </p:txEl>
                                          </p:spTgt>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66915">
                                            <p:txEl>
                                              <p:pRg st="5" end="5"/>
                                            </p:txEl>
                                          </p:spTgt>
                                        </p:tgtEl>
                                        <p:attrNameLst>
                                          <p:attrName>ppt_y</p:attrName>
                                        </p:attrNameLst>
                                      </p:cBhvr>
                                      <p:tavLst>
                                        <p:tav tm="0" fmla="#ppt_y-sin(pi*$)/81">
                                          <p:val>
                                            <p:fltVal val="0"/>
                                          </p:val>
                                        </p:tav>
                                        <p:tav tm="100000">
                                          <p:val>
                                            <p:fltVal val="1"/>
                                          </p:val>
                                        </p:tav>
                                      </p:tavLst>
                                    </p:anim>
                                    <p:animScale>
                                      <p:cBhvr>
                                        <p:cTn id="95" dur="26">
                                          <p:stCondLst>
                                            <p:cond delay="650"/>
                                          </p:stCondLst>
                                        </p:cTn>
                                        <p:tgtEl>
                                          <p:spTgt spid="166915">
                                            <p:txEl>
                                              <p:pRg st="5" end="5"/>
                                            </p:txEl>
                                          </p:spTgt>
                                        </p:tgtEl>
                                      </p:cBhvr>
                                      <p:to x="100000" y="60000"/>
                                    </p:animScale>
                                    <p:animScale>
                                      <p:cBhvr>
                                        <p:cTn id="96" dur="166" decel="50000">
                                          <p:stCondLst>
                                            <p:cond delay="676"/>
                                          </p:stCondLst>
                                        </p:cTn>
                                        <p:tgtEl>
                                          <p:spTgt spid="166915">
                                            <p:txEl>
                                              <p:pRg st="5" end="5"/>
                                            </p:txEl>
                                          </p:spTgt>
                                        </p:tgtEl>
                                      </p:cBhvr>
                                      <p:to x="100000" y="100000"/>
                                    </p:animScale>
                                    <p:animScale>
                                      <p:cBhvr>
                                        <p:cTn id="97" dur="26">
                                          <p:stCondLst>
                                            <p:cond delay="1312"/>
                                          </p:stCondLst>
                                        </p:cTn>
                                        <p:tgtEl>
                                          <p:spTgt spid="166915">
                                            <p:txEl>
                                              <p:pRg st="5" end="5"/>
                                            </p:txEl>
                                          </p:spTgt>
                                        </p:tgtEl>
                                      </p:cBhvr>
                                      <p:to x="100000" y="80000"/>
                                    </p:animScale>
                                    <p:animScale>
                                      <p:cBhvr>
                                        <p:cTn id="98" dur="166" decel="50000">
                                          <p:stCondLst>
                                            <p:cond delay="1338"/>
                                          </p:stCondLst>
                                        </p:cTn>
                                        <p:tgtEl>
                                          <p:spTgt spid="166915">
                                            <p:txEl>
                                              <p:pRg st="5" end="5"/>
                                            </p:txEl>
                                          </p:spTgt>
                                        </p:tgtEl>
                                      </p:cBhvr>
                                      <p:to x="100000" y="100000"/>
                                    </p:animScale>
                                    <p:animScale>
                                      <p:cBhvr>
                                        <p:cTn id="99" dur="26">
                                          <p:stCondLst>
                                            <p:cond delay="1642"/>
                                          </p:stCondLst>
                                        </p:cTn>
                                        <p:tgtEl>
                                          <p:spTgt spid="166915">
                                            <p:txEl>
                                              <p:pRg st="5" end="5"/>
                                            </p:txEl>
                                          </p:spTgt>
                                        </p:tgtEl>
                                      </p:cBhvr>
                                      <p:to x="100000" y="90000"/>
                                    </p:animScale>
                                    <p:animScale>
                                      <p:cBhvr>
                                        <p:cTn id="100" dur="166" decel="50000">
                                          <p:stCondLst>
                                            <p:cond delay="1668"/>
                                          </p:stCondLst>
                                        </p:cTn>
                                        <p:tgtEl>
                                          <p:spTgt spid="166915">
                                            <p:txEl>
                                              <p:pRg st="5" end="5"/>
                                            </p:txEl>
                                          </p:spTgt>
                                        </p:tgtEl>
                                      </p:cBhvr>
                                      <p:to x="100000" y="100000"/>
                                    </p:animScale>
                                    <p:animScale>
                                      <p:cBhvr>
                                        <p:cTn id="101" dur="26">
                                          <p:stCondLst>
                                            <p:cond delay="1808"/>
                                          </p:stCondLst>
                                        </p:cTn>
                                        <p:tgtEl>
                                          <p:spTgt spid="166915">
                                            <p:txEl>
                                              <p:pRg st="5" end="5"/>
                                            </p:txEl>
                                          </p:spTgt>
                                        </p:tgtEl>
                                      </p:cBhvr>
                                      <p:to x="100000" y="95000"/>
                                    </p:animScale>
                                    <p:animScale>
                                      <p:cBhvr>
                                        <p:cTn id="102" dur="166" decel="50000">
                                          <p:stCondLst>
                                            <p:cond delay="1834"/>
                                          </p:stCondLst>
                                        </p:cTn>
                                        <p:tgtEl>
                                          <p:spTgt spid="166915">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600" y="693296"/>
            <a:ext cx="6936094" cy="1016971"/>
          </a:xfrm>
        </p:spPr>
        <p:txBody>
          <a:bodyPr>
            <a:normAutofit/>
          </a:bodyPr>
          <a:lstStyle/>
          <a:p>
            <a:r>
              <a:rPr lang="en-GB" dirty="0" smtClean="0"/>
              <a:t>Questions to Ask Yourself </a:t>
            </a:r>
            <a:r>
              <a:rPr lang="pl-PL" dirty="0" smtClean="0"/>
              <a:t/>
            </a:r>
            <a:br>
              <a:rPr lang="pl-PL" dirty="0" smtClean="0"/>
            </a:br>
            <a:r>
              <a:rPr lang="en-GB" dirty="0" smtClean="0"/>
              <a:t>When </a:t>
            </a:r>
            <a:r>
              <a:rPr lang="pl-PL" dirty="0"/>
              <a:t> </a:t>
            </a:r>
            <a:r>
              <a:rPr lang="en-GB" dirty="0" smtClean="0"/>
              <a:t>Choosing:</a:t>
            </a:r>
            <a:endParaRPr lang="en-GB" dirty="0"/>
          </a:p>
        </p:txBody>
      </p:sp>
      <p:sp>
        <p:nvSpPr>
          <p:cNvPr id="3" name="Content Placeholder 2"/>
          <p:cNvSpPr>
            <a:spLocks noGrp="1"/>
          </p:cNvSpPr>
          <p:nvPr>
            <p:ph idx="1"/>
          </p:nvPr>
        </p:nvSpPr>
        <p:spPr/>
        <p:txBody>
          <a:bodyPr/>
          <a:lstStyle/>
          <a:p>
            <a:pPr>
              <a:spcBef>
                <a:spcPts val="600"/>
              </a:spcBef>
              <a:spcAft>
                <a:spcPts val="600"/>
              </a:spcAft>
              <a:buFont typeface="Arial" pitchFamily="34" charset="0"/>
              <a:buChar char="•"/>
            </a:pPr>
            <a:r>
              <a:rPr lang="en-GB" dirty="0" smtClean="0">
                <a:solidFill>
                  <a:srgbClr val="002147"/>
                </a:solidFill>
              </a:rPr>
              <a:t>What </a:t>
            </a:r>
            <a:r>
              <a:rPr lang="en-GB" dirty="0">
                <a:solidFill>
                  <a:srgbClr val="002147"/>
                </a:solidFill>
              </a:rPr>
              <a:t>are your most important factors when choosing a journal?</a:t>
            </a:r>
            <a:r>
              <a:rPr lang="en-US" dirty="0">
                <a:solidFill>
                  <a:srgbClr val="002147"/>
                </a:solidFill>
              </a:rPr>
              <a:t> </a:t>
            </a:r>
          </a:p>
          <a:p>
            <a:pPr>
              <a:spcBef>
                <a:spcPts val="600"/>
              </a:spcBef>
              <a:spcAft>
                <a:spcPts val="600"/>
              </a:spcAft>
              <a:buFont typeface="Arial" pitchFamily="34" charset="0"/>
              <a:buChar char="•"/>
            </a:pPr>
            <a:r>
              <a:rPr lang="en-GB" dirty="0">
                <a:solidFill>
                  <a:srgbClr val="002147"/>
                </a:solidFill>
              </a:rPr>
              <a:t>Which resources do you use to research the journals you publish in?</a:t>
            </a:r>
            <a:r>
              <a:rPr lang="en-US" dirty="0">
                <a:solidFill>
                  <a:srgbClr val="002147"/>
                </a:solidFill>
              </a:rPr>
              <a:t> </a:t>
            </a:r>
          </a:p>
          <a:p>
            <a:pPr>
              <a:spcBef>
                <a:spcPts val="600"/>
              </a:spcBef>
              <a:spcAft>
                <a:spcPts val="600"/>
              </a:spcAft>
              <a:buFont typeface="Arial" pitchFamily="34" charset="0"/>
              <a:buChar char="•"/>
            </a:pPr>
            <a:r>
              <a:rPr lang="en-GB" dirty="0">
                <a:solidFill>
                  <a:srgbClr val="002147"/>
                </a:solidFill>
              </a:rPr>
              <a:t>Which rankings do you use? How important are they?</a:t>
            </a:r>
            <a:endParaRPr lang="en-US" dirty="0">
              <a:solidFill>
                <a:srgbClr val="002147"/>
              </a:solidFill>
            </a:endParaRPr>
          </a:p>
          <a:p>
            <a:pPr>
              <a:spcBef>
                <a:spcPts val="600"/>
              </a:spcBef>
              <a:spcAft>
                <a:spcPts val="600"/>
              </a:spcAft>
              <a:buFont typeface="Arial" pitchFamily="34" charset="0"/>
              <a:buChar char="•"/>
            </a:pPr>
            <a:r>
              <a:rPr lang="en-GB" dirty="0">
                <a:solidFill>
                  <a:srgbClr val="002147"/>
                </a:solidFill>
              </a:rPr>
              <a:t>Who do you ask for advice?</a:t>
            </a:r>
            <a:r>
              <a:rPr lang="en-US" dirty="0">
                <a:solidFill>
                  <a:srgbClr val="002147"/>
                </a:solidFill>
              </a:rPr>
              <a:t> </a:t>
            </a:r>
          </a:p>
          <a:p>
            <a:pPr>
              <a:spcBef>
                <a:spcPts val="600"/>
              </a:spcBef>
              <a:spcAft>
                <a:spcPts val="600"/>
              </a:spcAft>
              <a:buFont typeface="Arial" pitchFamily="34" charset="0"/>
              <a:buChar char="•"/>
            </a:pPr>
            <a:r>
              <a:rPr lang="en-GB" dirty="0">
                <a:solidFill>
                  <a:srgbClr val="002147"/>
                </a:solidFill>
              </a:rPr>
              <a:t>What is the best journal in your field? Why?</a:t>
            </a:r>
            <a:r>
              <a:rPr lang="en-US" dirty="0">
                <a:solidFill>
                  <a:srgbClr val="002147"/>
                </a:solidFill>
              </a:rPr>
              <a:t> </a:t>
            </a:r>
          </a:p>
        </p:txBody>
      </p:sp>
    </p:spTree>
    <p:extLst>
      <p:ext uri="{BB962C8B-B14F-4D97-AF65-F5344CB8AC3E}">
        <p14:creationId xmlns:p14="http://schemas.microsoft.com/office/powerpoint/2010/main" xmlns="" val="33332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78784"/>
            <a:ext cx="8229600" cy="555749"/>
          </a:xfrm>
        </p:spPr>
        <p:txBody>
          <a:bodyPr>
            <a:normAutofit/>
          </a:bodyPr>
          <a:lstStyle/>
          <a:p>
            <a:r>
              <a:rPr lang="en-GB" sz="2800" dirty="0" smtClean="0">
                <a:latin typeface="+mn-lt"/>
                <a:cs typeface="Aharoni" pitchFamily="2" charset="-79"/>
              </a:rPr>
              <a:t>PROCESS!!!!!</a:t>
            </a:r>
            <a:endParaRPr lang="en-GB" sz="2800" dirty="0">
              <a:latin typeface="+mn-lt"/>
              <a:cs typeface="Aharoni" pitchFamily="2" charset="-79"/>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813902" y="4094004"/>
            <a:ext cx="6038850" cy="2428875"/>
          </a:xfrm>
        </p:spPr>
      </p:pic>
      <p:sp>
        <p:nvSpPr>
          <p:cNvPr id="7" name="TextBox 6"/>
          <p:cNvSpPr txBox="1"/>
          <p:nvPr/>
        </p:nvSpPr>
        <p:spPr>
          <a:xfrm rot="21030850">
            <a:off x="287264" y="2743344"/>
            <a:ext cx="8279354" cy="523220"/>
          </a:xfrm>
          <a:prstGeom prst="rect">
            <a:avLst/>
          </a:prstGeom>
          <a:noFill/>
        </p:spPr>
        <p:txBody>
          <a:bodyPr wrap="square" rtlCol="0">
            <a:spAutoFit/>
          </a:bodyPr>
          <a:lstStyle/>
          <a:p>
            <a:r>
              <a:rPr lang="en-GB" sz="2800" dirty="0" smtClean="0">
                <a:solidFill>
                  <a:srgbClr val="FF0000"/>
                </a:solidFill>
                <a:latin typeface="Aharoni" pitchFamily="2" charset="-79"/>
                <a:cs typeface="Aharoni" pitchFamily="2" charset="-79"/>
              </a:rPr>
              <a:t>Putting A and B together to build up your work</a:t>
            </a:r>
            <a:endParaRPr lang="en-GB" sz="2800" dirty="0">
              <a:solidFill>
                <a:srgbClr val="FF0000"/>
              </a:solidFill>
              <a:latin typeface="Aharoni" pitchFamily="2" charset="-79"/>
              <a:cs typeface="Aharoni" pitchFamily="2" charset="-79"/>
            </a:endParaRPr>
          </a:p>
        </p:txBody>
      </p:sp>
    </p:spTree>
    <p:extLst>
      <p:ext uri="{BB962C8B-B14F-4D97-AF65-F5344CB8AC3E}">
        <p14:creationId xmlns:p14="http://schemas.microsoft.com/office/powerpoint/2010/main" xmlns="" val="32350694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13163" y="2835424"/>
            <a:ext cx="6493165" cy="1738938"/>
          </a:xfrm>
          <a:prstGeom prst="rect">
            <a:avLst/>
          </a:prstGeom>
        </p:spPr>
        <p:txBody>
          <a:bodyPr wrap="square">
            <a:spAutoFit/>
          </a:bodyPr>
          <a:lstStyle/>
          <a:p>
            <a:r>
              <a:rPr lang="en-GB" sz="4800" dirty="0"/>
              <a:t>Surviving peer </a:t>
            </a:r>
            <a:r>
              <a:rPr lang="en-GB" sz="4800" dirty="0" smtClean="0"/>
              <a:t>review</a:t>
            </a:r>
            <a:endParaRPr lang="pl-PL" sz="4800" dirty="0" smtClean="0"/>
          </a:p>
          <a:p>
            <a:endParaRPr lang="pl-PL" sz="4800" dirty="0"/>
          </a:p>
          <a:p>
            <a:pPr algn="ctr"/>
            <a:r>
              <a:rPr lang="pl-PL" sz="1100" dirty="0" smtClean="0"/>
              <a:t>Not always straight forward proccess</a:t>
            </a:r>
            <a:endParaRPr lang="en-GB" sz="1100" dirty="0"/>
          </a:p>
        </p:txBody>
      </p:sp>
    </p:spTree>
    <p:extLst>
      <p:ext uri="{BB962C8B-B14F-4D97-AF65-F5344CB8AC3E}">
        <p14:creationId xmlns:p14="http://schemas.microsoft.com/office/powerpoint/2010/main" xmlns="" val="27084610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r>
              <a:rPr lang="en-GB"/>
              <a:t>Research is all about peer review</a:t>
            </a:r>
            <a:endParaRPr lang="en-US"/>
          </a:p>
        </p:txBody>
      </p:sp>
      <p:sp>
        <p:nvSpPr>
          <p:cNvPr id="215043" name="Rectangle 3"/>
          <p:cNvSpPr>
            <a:spLocks noGrp="1" noChangeArrowheads="1"/>
          </p:cNvSpPr>
          <p:nvPr>
            <p:ph type="body" idx="1"/>
          </p:nvPr>
        </p:nvSpPr>
        <p:spPr>
          <a:xfrm>
            <a:off x="5364163" y="2170113"/>
            <a:ext cx="3600450" cy="4379912"/>
          </a:xfrm>
        </p:spPr>
        <p:txBody>
          <a:bodyPr/>
          <a:lstStyle/>
          <a:p>
            <a:pPr marL="552450" indent="-552450">
              <a:buFontTx/>
              <a:buAutoNum type="arabicPeriod"/>
            </a:pPr>
            <a:r>
              <a:rPr lang="en-GB"/>
              <a:t>You need to avoid a desk reject</a:t>
            </a:r>
          </a:p>
          <a:p>
            <a:pPr marL="552450" indent="-552450">
              <a:buFontTx/>
              <a:buAutoNum type="arabicPeriod"/>
            </a:pPr>
            <a:r>
              <a:rPr lang="en-GB"/>
              <a:t>You may need to revise and resubmit</a:t>
            </a:r>
          </a:p>
          <a:p>
            <a:pPr marL="552450" indent="-552450">
              <a:buFontTx/>
              <a:buAutoNum type="arabicPeriod"/>
            </a:pPr>
            <a:r>
              <a:rPr lang="en-GB"/>
              <a:t>You will almost certainly need to alter your paper</a:t>
            </a:r>
            <a:endParaRPr lang="en-US"/>
          </a:p>
        </p:txBody>
      </p:sp>
      <p:pic>
        <p:nvPicPr>
          <p:cNvPr id="215044"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8000" y="2170113"/>
            <a:ext cx="4762500" cy="417671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246702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Title 1"/>
          <p:cNvSpPr>
            <a:spLocks noGrp="1"/>
          </p:cNvSpPr>
          <p:nvPr>
            <p:ph type="title" idx="4294967295"/>
          </p:nvPr>
        </p:nvSpPr>
        <p:spPr>
          <a:xfrm>
            <a:off x="288000" y="581890"/>
            <a:ext cx="6936094" cy="688025"/>
          </a:xfrm>
        </p:spPr>
        <p:txBody>
          <a:bodyPr lIns="91440" tIns="45720" rIns="91440" bIns="45720" anchor="ctr"/>
          <a:lstStyle/>
          <a:p>
            <a:r>
              <a:rPr lang="en-US" dirty="0"/>
              <a:t>The Process</a:t>
            </a:r>
          </a:p>
        </p:txBody>
      </p:sp>
      <p:sp>
        <p:nvSpPr>
          <p:cNvPr id="3" name="Content Placeholder 2"/>
          <p:cNvSpPr>
            <a:spLocks noGrp="1"/>
          </p:cNvSpPr>
          <p:nvPr>
            <p:ph idx="4294967295"/>
          </p:nvPr>
        </p:nvSpPr>
        <p:spPr/>
        <p:txBody>
          <a:bodyPr lIns="91440" tIns="45720" rIns="91440" bIns="45720">
            <a:normAutofit/>
          </a:bodyPr>
          <a:lstStyle/>
          <a:p>
            <a:pPr>
              <a:lnSpc>
                <a:spcPct val="90000"/>
              </a:lnSpc>
            </a:pPr>
            <a:r>
              <a:rPr lang="en-US" sz="2300" dirty="0"/>
              <a:t>Submission is an important step on the road to being published</a:t>
            </a:r>
          </a:p>
          <a:p>
            <a:pPr>
              <a:lnSpc>
                <a:spcPct val="90000"/>
              </a:lnSpc>
            </a:pPr>
            <a:r>
              <a:rPr lang="en-US" sz="2300" dirty="0"/>
              <a:t>Reviewers are selected for their expertise by the Editors</a:t>
            </a:r>
          </a:p>
          <a:p>
            <a:pPr>
              <a:lnSpc>
                <a:spcPct val="90000"/>
              </a:lnSpc>
            </a:pPr>
            <a:r>
              <a:rPr lang="en-US" sz="2300" dirty="0"/>
              <a:t>They do sometimes make mistakes and their opinions may not be valid</a:t>
            </a:r>
          </a:p>
          <a:p>
            <a:pPr>
              <a:lnSpc>
                <a:spcPct val="90000"/>
              </a:lnSpc>
            </a:pPr>
            <a:r>
              <a:rPr lang="en-US" sz="2300" dirty="0"/>
              <a:t>But generally they raise genuine concerns about the work – conceptualization, execution and/or interpretation of the work</a:t>
            </a:r>
          </a:p>
          <a:p>
            <a:pPr>
              <a:lnSpc>
                <a:spcPct val="90000"/>
              </a:lnSpc>
            </a:pPr>
            <a:endParaRPr lang="en-US" dirty="0"/>
          </a:p>
        </p:txBody>
      </p:sp>
    </p:spTree>
    <p:extLst>
      <p:ext uri="{BB962C8B-B14F-4D97-AF65-F5344CB8AC3E}">
        <p14:creationId xmlns:p14="http://schemas.microsoft.com/office/powerpoint/2010/main" xmlns="" val="10344240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Title 1"/>
          <p:cNvSpPr>
            <a:spLocks noGrp="1"/>
          </p:cNvSpPr>
          <p:nvPr>
            <p:ph type="title" idx="4294967295"/>
          </p:nvPr>
        </p:nvSpPr>
        <p:spPr>
          <a:xfrm>
            <a:off x="288000" y="600364"/>
            <a:ext cx="6936094" cy="669552"/>
          </a:xfrm>
        </p:spPr>
        <p:txBody>
          <a:bodyPr lIns="91440" tIns="45720" rIns="91440" bIns="45720" anchor="ctr"/>
          <a:lstStyle/>
          <a:p>
            <a:r>
              <a:rPr lang="en-US" dirty="0"/>
              <a:t>The Process</a:t>
            </a:r>
          </a:p>
        </p:txBody>
      </p:sp>
      <p:sp>
        <p:nvSpPr>
          <p:cNvPr id="286723" name="Content Placeholder 2"/>
          <p:cNvSpPr>
            <a:spLocks noGrp="1"/>
          </p:cNvSpPr>
          <p:nvPr>
            <p:ph idx="4294967295"/>
          </p:nvPr>
        </p:nvSpPr>
        <p:spPr/>
        <p:txBody>
          <a:bodyPr lIns="91440" tIns="45720" rIns="91440" bIns="45720">
            <a:normAutofit/>
          </a:bodyPr>
          <a:lstStyle/>
          <a:p>
            <a:r>
              <a:rPr lang="en-US" sz="2300" dirty="0"/>
              <a:t>Their comments are aimed at maintaining the quality of papers publish in the journal, the overall journal reputation and ultimately at improving your work to attain a high standard of academic writing. </a:t>
            </a:r>
          </a:p>
        </p:txBody>
      </p:sp>
    </p:spTree>
    <p:extLst>
      <p:ext uri="{BB962C8B-B14F-4D97-AF65-F5344CB8AC3E}">
        <p14:creationId xmlns:p14="http://schemas.microsoft.com/office/powerpoint/2010/main" xmlns="" val="15939196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00" y="711200"/>
            <a:ext cx="6936094" cy="474132"/>
          </a:xfrm>
        </p:spPr>
        <p:txBody>
          <a:bodyPr>
            <a:normAutofit/>
          </a:bodyPr>
          <a:lstStyle/>
          <a:p>
            <a:r>
              <a:rPr lang="en-GB" dirty="0" smtClean="0">
                <a:latin typeface="+mn-lt"/>
                <a:cs typeface="Aharoni" pitchFamily="2" charset="-79"/>
              </a:rPr>
              <a:t>Process Conclusion:</a:t>
            </a:r>
            <a:endParaRPr lang="en-GB" dirty="0">
              <a:latin typeface="+mn-lt"/>
              <a:cs typeface="Aharoni" pitchFamily="2" charset="-79"/>
            </a:endParaRPr>
          </a:p>
        </p:txBody>
      </p:sp>
      <p:sp>
        <p:nvSpPr>
          <p:cNvPr id="3" name="Content Placeholder 2"/>
          <p:cNvSpPr>
            <a:spLocks noGrp="1"/>
          </p:cNvSpPr>
          <p:nvPr>
            <p:ph idx="1"/>
          </p:nvPr>
        </p:nvSpPr>
        <p:spPr>
          <a:xfrm>
            <a:off x="288000" y="2076308"/>
            <a:ext cx="8572904" cy="4375291"/>
          </a:xfrm>
        </p:spPr>
        <p:txBody>
          <a:bodyPr>
            <a:noAutofit/>
          </a:bodyPr>
          <a:lstStyle/>
          <a:p>
            <a:pPr>
              <a:spcBef>
                <a:spcPts val="600"/>
              </a:spcBef>
              <a:spcAft>
                <a:spcPts val="600"/>
              </a:spcAft>
              <a:buFont typeface="Arial" pitchFamily="34" charset="0"/>
              <a:buChar char="•"/>
            </a:pPr>
            <a:r>
              <a:rPr lang="en-GB" sz="2300" dirty="0">
                <a:solidFill>
                  <a:schemeClr val="tx1"/>
                </a:solidFill>
                <a:ea typeface="+mj-ea"/>
                <a:cs typeface="Aharoni" pitchFamily="2" charset="-79"/>
              </a:rPr>
              <a:t>Identify a few possible target journals but be realistic</a:t>
            </a:r>
          </a:p>
          <a:p>
            <a:pPr>
              <a:spcBef>
                <a:spcPts val="600"/>
              </a:spcBef>
              <a:spcAft>
                <a:spcPts val="600"/>
              </a:spcAft>
              <a:buFont typeface="Arial" pitchFamily="34" charset="0"/>
              <a:buChar char="•"/>
            </a:pPr>
            <a:r>
              <a:rPr lang="en-GB" sz="2300" dirty="0">
                <a:solidFill>
                  <a:schemeClr val="tx1"/>
                </a:solidFill>
                <a:ea typeface="+mj-ea"/>
                <a:cs typeface="Aharoni" pitchFamily="2" charset="-79"/>
              </a:rPr>
              <a:t>Follow the Author Guidelines: scope, type of paper, word length, references style, etc.</a:t>
            </a:r>
          </a:p>
          <a:p>
            <a:pPr algn="just">
              <a:spcBef>
                <a:spcPts val="600"/>
              </a:spcBef>
              <a:spcAft>
                <a:spcPts val="600"/>
              </a:spcAft>
              <a:buFont typeface="Arial" pitchFamily="34" charset="0"/>
              <a:buChar char="•"/>
            </a:pPr>
            <a:r>
              <a:rPr lang="en-GB" sz="2300" dirty="0">
                <a:solidFill>
                  <a:schemeClr val="tx1"/>
                </a:solidFill>
                <a:ea typeface="+mj-ea"/>
                <a:cs typeface="Aharoni" pitchFamily="2" charset="-79"/>
              </a:rPr>
              <a:t>Find where to send your paper (editor, regional editor, subject area editor) …</a:t>
            </a:r>
          </a:p>
          <a:p>
            <a:pPr algn="just">
              <a:spcBef>
                <a:spcPts val="600"/>
              </a:spcBef>
              <a:spcAft>
                <a:spcPts val="600"/>
              </a:spcAft>
              <a:buFont typeface="Arial" pitchFamily="34" charset="0"/>
              <a:buChar char="•"/>
            </a:pPr>
            <a:r>
              <a:rPr lang="en-GB" sz="2300" dirty="0">
                <a:solidFill>
                  <a:schemeClr val="tx1"/>
                </a:solidFill>
                <a:ea typeface="+mj-ea"/>
                <a:cs typeface="Aharoni" pitchFamily="2" charset="-79"/>
              </a:rPr>
              <a:t>… and how to send it (email, hard copy, online submission)</a:t>
            </a:r>
          </a:p>
          <a:p>
            <a:pPr algn="just">
              <a:spcBef>
                <a:spcPts val="600"/>
              </a:spcBef>
              <a:spcAft>
                <a:spcPts val="600"/>
              </a:spcAft>
              <a:buFont typeface="Arial" pitchFamily="34" charset="0"/>
              <a:buChar char="•"/>
            </a:pPr>
            <a:r>
              <a:rPr lang="en-GB" sz="2300" dirty="0">
                <a:solidFill>
                  <a:schemeClr val="tx1"/>
                </a:solidFill>
                <a:ea typeface="+mj-ea"/>
                <a:cs typeface="Aharoni" pitchFamily="2" charset="-79"/>
              </a:rPr>
              <a:t>Send an outline or abstract to editor: is it suitable? how can it be made so?</a:t>
            </a:r>
          </a:p>
          <a:p>
            <a:pPr algn="just">
              <a:spcBef>
                <a:spcPts val="600"/>
              </a:spcBef>
              <a:spcAft>
                <a:spcPts val="600"/>
              </a:spcAft>
              <a:buFont typeface="Arial" pitchFamily="34" charset="0"/>
              <a:buChar char="•"/>
            </a:pPr>
            <a:r>
              <a:rPr lang="en-GB" sz="2300" dirty="0">
                <a:solidFill>
                  <a:schemeClr val="tx1"/>
                </a:solidFill>
                <a:ea typeface="+mj-ea"/>
                <a:cs typeface="Aharoni" pitchFamily="2" charset="-79"/>
              </a:rPr>
              <a:t>Read at least one issue of the journal</a:t>
            </a:r>
            <a:endParaRPr lang="en-US" sz="2300" dirty="0">
              <a:solidFill>
                <a:schemeClr val="tx1"/>
              </a:solidFill>
              <a:ea typeface="+mj-ea"/>
              <a:cs typeface="Aharoni" pitchFamily="2" charset="-79"/>
            </a:endParaRPr>
          </a:p>
        </p:txBody>
      </p:sp>
    </p:spTree>
    <p:extLst>
      <p:ext uri="{BB962C8B-B14F-4D97-AF65-F5344CB8AC3E}">
        <p14:creationId xmlns:p14="http://schemas.microsoft.com/office/powerpoint/2010/main" xmlns="" val="33285054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solidFill>
                  <a:srgbClr val="000000"/>
                </a:solidFill>
              </a:rPr>
              <a:t>Discoverability and the Oxford Index / Robert Faber</a:t>
            </a:r>
            <a:endParaRPr lang="en-US">
              <a:solidFill>
                <a:srgbClr val="000000"/>
              </a:solidFill>
            </a:endParaRPr>
          </a:p>
        </p:txBody>
      </p:sp>
      <p:sp>
        <p:nvSpPr>
          <p:cNvPr id="3" name="Slide Number Placeholder 2"/>
          <p:cNvSpPr>
            <a:spLocks noGrp="1"/>
          </p:cNvSpPr>
          <p:nvPr>
            <p:ph type="sldNum" sz="quarter" idx="12"/>
          </p:nvPr>
        </p:nvSpPr>
        <p:spPr/>
        <p:txBody>
          <a:bodyPr/>
          <a:lstStyle/>
          <a:p>
            <a:fld id="{4408A2BF-FF92-463F-BED7-EDF79EB6B61F}" type="slidenum">
              <a:rPr lang="en-US" smtClean="0">
                <a:solidFill>
                  <a:srgbClr val="000000"/>
                </a:solidFill>
              </a:rPr>
              <a:pPr/>
              <a:t>29</a:t>
            </a:fld>
            <a:endParaRPr lang="en-US">
              <a:solidFill>
                <a:srgbClr val="0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95601" y="-659112"/>
            <a:ext cx="15163523" cy="85294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Oval 5"/>
          <p:cNvSpPr/>
          <p:nvPr/>
        </p:nvSpPr>
        <p:spPr>
          <a:xfrm>
            <a:off x="6281058" y="2862943"/>
            <a:ext cx="1349828" cy="228600"/>
          </a:xfrm>
          <a:prstGeom prst="ellipse">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392152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solidFill>
                  <a:srgbClr val="000000"/>
                </a:solidFill>
              </a:rPr>
              <a:t>Discoverability and the Oxford Index / Robert Faber</a:t>
            </a:r>
            <a:endParaRPr lang="en-US">
              <a:solidFill>
                <a:srgbClr val="000000"/>
              </a:solidFill>
            </a:endParaRPr>
          </a:p>
        </p:txBody>
      </p:sp>
      <p:sp>
        <p:nvSpPr>
          <p:cNvPr id="3" name="Slide Number Placeholder 2"/>
          <p:cNvSpPr>
            <a:spLocks noGrp="1"/>
          </p:cNvSpPr>
          <p:nvPr>
            <p:ph type="sldNum" sz="quarter" idx="12"/>
          </p:nvPr>
        </p:nvSpPr>
        <p:spPr/>
        <p:txBody>
          <a:bodyPr/>
          <a:lstStyle/>
          <a:p>
            <a:fld id="{4408A2BF-FF92-463F-BED7-EDF79EB6B61F}" type="slidenum">
              <a:rPr lang="en-US" smtClean="0">
                <a:solidFill>
                  <a:srgbClr val="000000"/>
                </a:solidFill>
              </a:rPr>
              <a:pPr/>
              <a:t>30</a:t>
            </a:fld>
            <a:endParaRPr lang="en-US">
              <a:solidFill>
                <a:srgbClr val="00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07746" y="-696686"/>
            <a:ext cx="16287801" cy="9161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Oval 6"/>
          <p:cNvSpPr/>
          <p:nvPr/>
        </p:nvSpPr>
        <p:spPr>
          <a:xfrm>
            <a:off x="54429" y="1926771"/>
            <a:ext cx="1349828" cy="391885"/>
          </a:xfrm>
          <a:prstGeom prst="ellipse">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ounded Rectangle 5"/>
          <p:cNvSpPr/>
          <p:nvPr/>
        </p:nvSpPr>
        <p:spPr>
          <a:xfrm>
            <a:off x="54429" y="2425572"/>
            <a:ext cx="4441370" cy="4341914"/>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ounded Rectangle 11"/>
          <p:cNvSpPr/>
          <p:nvPr/>
        </p:nvSpPr>
        <p:spPr>
          <a:xfrm>
            <a:off x="4865915" y="3352799"/>
            <a:ext cx="1905000" cy="3414687"/>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259456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solidFill>
                  <a:srgbClr val="000000"/>
                </a:solidFill>
              </a:rPr>
              <a:t>Discoverability and the Oxford Index / Robert Faber</a:t>
            </a:r>
            <a:endParaRPr lang="en-US">
              <a:solidFill>
                <a:srgbClr val="000000"/>
              </a:solidFill>
            </a:endParaRPr>
          </a:p>
        </p:txBody>
      </p:sp>
      <p:sp>
        <p:nvSpPr>
          <p:cNvPr id="3" name="Slide Number Placeholder 2"/>
          <p:cNvSpPr>
            <a:spLocks noGrp="1"/>
          </p:cNvSpPr>
          <p:nvPr>
            <p:ph type="sldNum" sz="quarter" idx="12"/>
          </p:nvPr>
        </p:nvSpPr>
        <p:spPr/>
        <p:txBody>
          <a:bodyPr/>
          <a:lstStyle/>
          <a:p>
            <a:fld id="{4408A2BF-FF92-463F-BED7-EDF79EB6B61F}" type="slidenum">
              <a:rPr lang="en-US" smtClean="0">
                <a:solidFill>
                  <a:srgbClr val="000000"/>
                </a:solidFill>
              </a:rPr>
              <a:pPr/>
              <a:t>31</a:t>
            </a:fld>
            <a:endParaRPr lang="en-US">
              <a:solidFill>
                <a:srgbClr val="0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95601" y="-659112"/>
            <a:ext cx="15163523" cy="85294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Oval 5"/>
          <p:cNvSpPr/>
          <p:nvPr/>
        </p:nvSpPr>
        <p:spPr>
          <a:xfrm>
            <a:off x="3336332" y="2384478"/>
            <a:ext cx="1349828" cy="228600"/>
          </a:xfrm>
          <a:prstGeom prst="ellipse">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81876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solidFill>
                  <a:srgbClr val="000000"/>
                </a:solidFill>
              </a:rPr>
              <a:t>Discoverability and the Oxford Index / Robert Faber</a:t>
            </a:r>
            <a:endParaRPr lang="en-US">
              <a:solidFill>
                <a:srgbClr val="000000"/>
              </a:solidFill>
            </a:endParaRPr>
          </a:p>
        </p:txBody>
      </p:sp>
      <p:sp>
        <p:nvSpPr>
          <p:cNvPr id="3" name="Slide Number Placeholder 2"/>
          <p:cNvSpPr>
            <a:spLocks noGrp="1"/>
          </p:cNvSpPr>
          <p:nvPr>
            <p:ph type="sldNum" sz="quarter" idx="12"/>
          </p:nvPr>
        </p:nvSpPr>
        <p:spPr/>
        <p:txBody>
          <a:bodyPr/>
          <a:lstStyle/>
          <a:p>
            <a:fld id="{4408A2BF-FF92-463F-BED7-EDF79EB6B61F}" type="slidenum">
              <a:rPr lang="en-US" smtClean="0">
                <a:solidFill>
                  <a:srgbClr val="000000"/>
                </a:solidFill>
              </a:rPr>
              <a:pPr/>
              <a:t>32</a:t>
            </a:fld>
            <a:endParaRPr lang="en-US">
              <a:solidFill>
                <a:srgbClr val="00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96126" y="-638287"/>
            <a:ext cx="15229114" cy="85663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Oval 5"/>
          <p:cNvSpPr/>
          <p:nvPr/>
        </p:nvSpPr>
        <p:spPr>
          <a:xfrm>
            <a:off x="0" y="5680699"/>
            <a:ext cx="2200939" cy="228600"/>
          </a:xfrm>
          <a:prstGeom prst="ellipse">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332218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solidFill>
                  <a:srgbClr val="000000"/>
                </a:solidFill>
              </a:rPr>
              <a:t>Discoverability and the Oxford Index / Robert Faber</a:t>
            </a:r>
            <a:endParaRPr lang="en-US">
              <a:solidFill>
                <a:srgbClr val="000000"/>
              </a:solidFill>
            </a:endParaRPr>
          </a:p>
        </p:txBody>
      </p:sp>
      <p:sp>
        <p:nvSpPr>
          <p:cNvPr id="3" name="Slide Number Placeholder 2"/>
          <p:cNvSpPr>
            <a:spLocks noGrp="1"/>
          </p:cNvSpPr>
          <p:nvPr>
            <p:ph type="sldNum" sz="quarter" idx="12"/>
          </p:nvPr>
        </p:nvSpPr>
        <p:spPr/>
        <p:txBody>
          <a:bodyPr/>
          <a:lstStyle/>
          <a:p>
            <a:fld id="{4408A2BF-FF92-463F-BED7-EDF79EB6B61F}" type="slidenum">
              <a:rPr lang="en-US" smtClean="0">
                <a:solidFill>
                  <a:srgbClr val="000000"/>
                </a:solidFill>
              </a:rPr>
              <a:pPr/>
              <a:t>33</a:t>
            </a:fld>
            <a:endParaRPr lang="en-US">
              <a:solidFill>
                <a:srgbClr val="00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27515" y="-600083"/>
            <a:ext cx="13890423" cy="7813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ounded Rectangle 4"/>
          <p:cNvSpPr/>
          <p:nvPr/>
        </p:nvSpPr>
        <p:spPr>
          <a:xfrm>
            <a:off x="5982333" y="2416881"/>
            <a:ext cx="2566244" cy="2569789"/>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ounded Rectangle 5"/>
          <p:cNvSpPr/>
          <p:nvPr/>
        </p:nvSpPr>
        <p:spPr>
          <a:xfrm>
            <a:off x="6857999" y="4997303"/>
            <a:ext cx="1690577" cy="531500"/>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ounded Rectangle 6"/>
          <p:cNvSpPr/>
          <p:nvPr/>
        </p:nvSpPr>
        <p:spPr>
          <a:xfrm>
            <a:off x="5798288" y="5528803"/>
            <a:ext cx="1690577" cy="1424890"/>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ounded Rectangle 7"/>
          <p:cNvSpPr/>
          <p:nvPr/>
        </p:nvSpPr>
        <p:spPr>
          <a:xfrm>
            <a:off x="120502" y="5149703"/>
            <a:ext cx="5248940" cy="815162"/>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121611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solidFill>
                  <a:srgbClr val="000000"/>
                </a:solidFill>
              </a:rPr>
              <a:t>Discoverability and the Oxford Index / Robert Faber</a:t>
            </a:r>
            <a:endParaRPr lang="en-US">
              <a:solidFill>
                <a:srgbClr val="000000"/>
              </a:solidFill>
            </a:endParaRPr>
          </a:p>
        </p:txBody>
      </p:sp>
      <p:sp>
        <p:nvSpPr>
          <p:cNvPr id="3" name="Slide Number Placeholder 2"/>
          <p:cNvSpPr>
            <a:spLocks noGrp="1"/>
          </p:cNvSpPr>
          <p:nvPr>
            <p:ph type="sldNum" sz="quarter" idx="12"/>
          </p:nvPr>
        </p:nvSpPr>
        <p:spPr/>
        <p:txBody>
          <a:bodyPr/>
          <a:lstStyle/>
          <a:p>
            <a:fld id="{4408A2BF-FF92-463F-BED7-EDF79EB6B61F}" type="slidenum">
              <a:rPr lang="en-US" smtClean="0">
                <a:solidFill>
                  <a:srgbClr val="000000"/>
                </a:solidFill>
              </a:rPr>
              <a:pPr/>
              <a:t>34</a:t>
            </a:fld>
            <a:endParaRPr lang="en-US">
              <a:solidFill>
                <a:srgbClr val="00000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00759" y="-583019"/>
            <a:ext cx="14514286" cy="81642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ounded Rectangle 4"/>
          <p:cNvSpPr/>
          <p:nvPr/>
        </p:nvSpPr>
        <p:spPr>
          <a:xfrm>
            <a:off x="5982333" y="2416881"/>
            <a:ext cx="2566244" cy="2963193"/>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ounded Rectangle 5"/>
          <p:cNvSpPr/>
          <p:nvPr/>
        </p:nvSpPr>
        <p:spPr>
          <a:xfrm>
            <a:off x="288000" y="5050465"/>
            <a:ext cx="1929349" cy="467833"/>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ounded Rectangle 6"/>
          <p:cNvSpPr/>
          <p:nvPr/>
        </p:nvSpPr>
        <p:spPr>
          <a:xfrm>
            <a:off x="6166884" y="3129517"/>
            <a:ext cx="2286000" cy="233916"/>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361547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solidFill>
                  <a:srgbClr val="000000"/>
                </a:solidFill>
              </a:rPr>
              <a:t>Discoverability and the Oxford Index / Robert Faber</a:t>
            </a:r>
            <a:endParaRPr lang="en-US">
              <a:solidFill>
                <a:srgbClr val="000000"/>
              </a:solidFill>
            </a:endParaRPr>
          </a:p>
        </p:txBody>
      </p:sp>
      <p:sp>
        <p:nvSpPr>
          <p:cNvPr id="3" name="Slide Number Placeholder 2"/>
          <p:cNvSpPr>
            <a:spLocks noGrp="1"/>
          </p:cNvSpPr>
          <p:nvPr>
            <p:ph type="sldNum" sz="quarter" idx="12"/>
          </p:nvPr>
        </p:nvSpPr>
        <p:spPr/>
        <p:txBody>
          <a:bodyPr/>
          <a:lstStyle/>
          <a:p>
            <a:fld id="{4408A2BF-FF92-463F-BED7-EDF79EB6B61F}" type="slidenum">
              <a:rPr lang="en-US" smtClean="0">
                <a:solidFill>
                  <a:srgbClr val="000000"/>
                </a:solidFill>
              </a:rPr>
              <a:pPr/>
              <a:t>35</a:t>
            </a:fld>
            <a:endParaRPr lang="en-US">
              <a:solidFill>
                <a:srgbClr val="000000"/>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64769" y="-414670"/>
            <a:ext cx="10809514" cy="75703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ounded Rectangle 4"/>
          <p:cNvSpPr/>
          <p:nvPr/>
        </p:nvSpPr>
        <p:spPr>
          <a:xfrm>
            <a:off x="914400" y="694661"/>
            <a:ext cx="2286000" cy="233916"/>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ounded Rectangle 6"/>
          <p:cNvSpPr/>
          <p:nvPr/>
        </p:nvSpPr>
        <p:spPr>
          <a:xfrm>
            <a:off x="914400" y="3512289"/>
            <a:ext cx="2286000" cy="233916"/>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ounded Rectangle 7"/>
          <p:cNvSpPr/>
          <p:nvPr/>
        </p:nvSpPr>
        <p:spPr>
          <a:xfrm>
            <a:off x="914400" y="4947684"/>
            <a:ext cx="2286000" cy="233916"/>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ounded Rectangle 8"/>
          <p:cNvSpPr/>
          <p:nvPr/>
        </p:nvSpPr>
        <p:spPr>
          <a:xfrm>
            <a:off x="5301850" y="450110"/>
            <a:ext cx="1905000" cy="6301488"/>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250957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395288" y="491067"/>
            <a:ext cx="7239000" cy="944033"/>
          </a:xfrm>
          <a:ln/>
          <a:extLst>
            <a:ext uri="{91240B29-F687-4F45-9708-019B960494DF}">
              <a14:hiddenLine xmlns:a14="http://schemas.microsoft.com/office/drawing/2010/main" xmlns="" w="9525">
                <a:solidFill>
                  <a:srgbClr val="000000"/>
                </a:solidFill>
                <a:round/>
                <a:headEnd/>
                <a:tailEnd/>
              </a14:hiddenLine>
            </a:ext>
          </a:extLst>
        </p:spPr>
        <p:txBody>
          <a:bodyPr/>
          <a:lstStyle/>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What makes a good paper?</a:t>
            </a:r>
            <a:br>
              <a:rPr lang="en-GB" dirty="0"/>
            </a:br>
            <a:r>
              <a:rPr lang="en-GB" dirty="0"/>
              <a:t>HINT: Editors and reviewers look for …</a:t>
            </a:r>
          </a:p>
        </p:txBody>
      </p:sp>
      <p:sp>
        <p:nvSpPr>
          <p:cNvPr id="256003" name="Rectangle 3"/>
          <p:cNvSpPr>
            <a:spLocks noGrp="1" noChangeArrowheads="1"/>
          </p:cNvSpPr>
          <p:nvPr>
            <p:ph type="body" idx="1"/>
          </p:nvPr>
        </p:nvSpPr>
        <p:spPr>
          <a:xfrm>
            <a:off x="395288" y="2032001"/>
            <a:ext cx="8604250" cy="5390621"/>
          </a:xfrm>
          <a:ln/>
          <a:extLst>
            <a:ext uri="{91240B29-F687-4F45-9708-019B960494DF}">
              <a14:hiddenLine xmlns:a14="http://schemas.microsoft.com/office/drawing/2010/main" xmlns="" w="9525">
                <a:solidFill>
                  <a:srgbClr val="000000"/>
                </a:solidFill>
                <a:round/>
                <a:headEnd/>
                <a:tailEnd/>
              </a14:hiddenLine>
            </a:ext>
          </a:extLst>
        </p:spPr>
        <p:txBody>
          <a:bodyPr>
            <a:normAutofit/>
          </a:bodyPr>
          <a:lstStyle/>
          <a:p>
            <a:pPr marL="336550" indent="-336550" algn="just" defTabSz="449263">
              <a:lnSpc>
                <a:spcPct val="90000"/>
              </a:lnSpc>
              <a:spcBef>
                <a:spcPts val="1313"/>
              </a:spcBef>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GB" sz="1900" dirty="0"/>
              <a:t>Originality – what’s </a:t>
            </a:r>
            <a:r>
              <a:rPr lang="en-GB" sz="1900" b="1" dirty="0"/>
              <a:t>new </a:t>
            </a:r>
            <a:r>
              <a:rPr lang="en-GB" sz="1900" dirty="0"/>
              <a:t>about subject, treatment or results?</a:t>
            </a:r>
          </a:p>
          <a:p>
            <a:pPr marL="336550" indent="-336550" algn="just" defTabSz="449263">
              <a:lnSpc>
                <a:spcPct val="90000"/>
              </a:lnSpc>
              <a:spcBef>
                <a:spcPts val="1313"/>
              </a:spcBef>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GB" sz="1900" dirty="0"/>
              <a:t>Relevance to and extension of existing knowledge</a:t>
            </a:r>
          </a:p>
          <a:p>
            <a:pPr marL="336550" indent="-336550" algn="just" defTabSz="449263">
              <a:lnSpc>
                <a:spcPct val="90000"/>
              </a:lnSpc>
              <a:spcBef>
                <a:spcPts val="1313"/>
              </a:spcBef>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GB" sz="1900" dirty="0"/>
              <a:t>Research methodology – are conclusions valid and objective?</a:t>
            </a:r>
          </a:p>
          <a:p>
            <a:pPr marL="336550" indent="-336550" algn="just" defTabSz="449263">
              <a:lnSpc>
                <a:spcPct val="90000"/>
              </a:lnSpc>
              <a:spcBef>
                <a:spcPts val="1313"/>
              </a:spcBef>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GB" sz="1900" dirty="0"/>
              <a:t>Clarity, structure and quality of writing – does it communicate well?</a:t>
            </a:r>
          </a:p>
          <a:p>
            <a:pPr marL="336550" indent="-336550" algn="just" defTabSz="449263">
              <a:lnSpc>
                <a:spcPct val="90000"/>
              </a:lnSpc>
              <a:spcBef>
                <a:spcPts val="1313"/>
              </a:spcBef>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GB" sz="1900" dirty="0"/>
              <a:t>Sound, logical progression of argument</a:t>
            </a:r>
          </a:p>
          <a:p>
            <a:pPr marL="336550" indent="-336550" algn="just" defTabSz="449263">
              <a:lnSpc>
                <a:spcPct val="90000"/>
              </a:lnSpc>
              <a:spcBef>
                <a:spcPts val="1313"/>
              </a:spcBef>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pl-PL" sz="1900" dirty="0" smtClean="0"/>
              <a:t>S</a:t>
            </a:r>
            <a:r>
              <a:rPr lang="en-GB" sz="1900" dirty="0" smtClean="0"/>
              <a:t>o </a:t>
            </a:r>
            <a:r>
              <a:rPr lang="en-GB" sz="1900" dirty="0"/>
              <a:t>what?’ factors</a:t>
            </a:r>
            <a:r>
              <a:rPr lang="en-GB" sz="1900" dirty="0" smtClean="0"/>
              <a:t>!</a:t>
            </a:r>
            <a:endParaRPr lang="en-GB" sz="1900" dirty="0"/>
          </a:p>
          <a:p>
            <a:pPr marL="336550" indent="-336550" algn="just" defTabSz="449263">
              <a:lnSpc>
                <a:spcPct val="90000"/>
              </a:lnSpc>
              <a:spcBef>
                <a:spcPts val="1313"/>
              </a:spcBef>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GB" sz="1900" dirty="0" err="1"/>
              <a:t>Recency</a:t>
            </a:r>
            <a:r>
              <a:rPr lang="en-GB" sz="1900" dirty="0"/>
              <a:t> and relevance of references</a:t>
            </a:r>
          </a:p>
          <a:p>
            <a:pPr marL="336550" indent="-336550" algn="just" defTabSz="449263">
              <a:lnSpc>
                <a:spcPct val="90000"/>
              </a:lnSpc>
              <a:spcBef>
                <a:spcPts val="1313"/>
              </a:spcBef>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GB" sz="1900" b="1" dirty="0" smtClean="0"/>
              <a:t>Adherence </a:t>
            </a:r>
            <a:r>
              <a:rPr lang="en-GB" sz="1900" b="1" dirty="0"/>
              <a:t>to the editorial scope</a:t>
            </a:r>
            <a:r>
              <a:rPr lang="en-GB" sz="1900" dirty="0"/>
              <a:t> </a:t>
            </a:r>
            <a:r>
              <a:rPr lang="en-GB" sz="1900" b="1" dirty="0"/>
              <a:t>and objectives</a:t>
            </a:r>
            <a:r>
              <a:rPr lang="en-GB" sz="1900" dirty="0"/>
              <a:t> of the journal</a:t>
            </a:r>
          </a:p>
          <a:p>
            <a:pPr marL="336550" indent="-336550" algn="just" defTabSz="449263">
              <a:lnSpc>
                <a:spcPct val="90000"/>
              </a:lnSpc>
              <a:spcBef>
                <a:spcPts val="1313"/>
              </a:spcBef>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GB" sz="1900" dirty="0"/>
              <a:t>A good title, keywords and a well written abstract</a:t>
            </a:r>
          </a:p>
        </p:txBody>
      </p:sp>
    </p:spTree>
    <p:extLst>
      <p:ext uri="{BB962C8B-B14F-4D97-AF65-F5344CB8AC3E}">
        <p14:creationId xmlns:p14="http://schemas.microsoft.com/office/powerpoint/2010/main" xmlns="" val="1429324958"/>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2438" y="581890"/>
            <a:ext cx="6924675" cy="628073"/>
          </a:xfrm>
        </p:spPr>
        <p:txBody>
          <a:bodyPr>
            <a:normAutofit/>
          </a:bodyPr>
          <a:lstStyle/>
          <a:p>
            <a:r>
              <a:rPr lang="en-GB" dirty="0"/>
              <a:t>Co-authorship?</a:t>
            </a:r>
            <a:endParaRPr lang="en-US" dirty="0"/>
          </a:p>
        </p:txBody>
      </p:sp>
      <p:sp>
        <p:nvSpPr>
          <p:cNvPr id="53251" name="Rectangle 3"/>
          <p:cNvSpPr>
            <a:spLocks noGrp="1" noChangeArrowheads="1"/>
          </p:cNvSpPr>
          <p:nvPr>
            <p:ph type="body" idx="1"/>
          </p:nvPr>
        </p:nvSpPr>
        <p:spPr>
          <a:xfrm>
            <a:off x="452438" y="2182859"/>
            <a:ext cx="8351837" cy="4148667"/>
          </a:xfrm>
        </p:spPr>
        <p:txBody>
          <a:bodyPr>
            <a:normAutofit/>
          </a:bodyPr>
          <a:lstStyle/>
          <a:p>
            <a:pPr>
              <a:lnSpc>
                <a:spcPct val="80000"/>
              </a:lnSpc>
            </a:pPr>
            <a:r>
              <a:rPr lang="en-GB" sz="2300" dirty="0"/>
              <a:t>With supervisor, different departments or institutions</a:t>
            </a:r>
          </a:p>
          <a:p>
            <a:pPr>
              <a:lnSpc>
                <a:spcPct val="80000"/>
              </a:lnSpc>
            </a:pPr>
            <a:r>
              <a:rPr lang="en-GB" sz="2300" dirty="0"/>
              <a:t>Exploits individual strengths</a:t>
            </a:r>
          </a:p>
          <a:p>
            <a:pPr>
              <a:lnSpc>
                <a:spcPct val="80000"/>
              </a:lnSpc>
            </a:pPr>
            <a:r>
              <a:rPr lang="en-GB" sz="2300" dirty="0"/>
              <a:t>Especially useful for cross-disciplinary research </a:t>
            </a:r>
          </a:p>
          <a:p>
            <a:pPr>
              <a:lnSpc>
                <a:spcPct val="80000"/>
              </a:lnSpc>
            </a:pPr>
            <a:r>
              <a:rPr lang="en-GB" sz="2300" dirty="0"/>
              <a:t>Demonstrates the authority and rigour of the research</a:t>
            </a:r>
          </a:p>
          <a:p>
            <a:pPr>
              <a:lnSpc>
                <a:spcPct val="80000"/>
              </a:lnSpc>
            </a:pPr>
            <a:r>
              <a:rPr lang="en-GB" sz="2300" dirty="0"/>
              <a:t>Increases potential pool of </a:t>
            </a:r>
            <a:r>
              <a:rPr lang="en-GB" sz="2300" dirty="0" smtClean="0"/>
              <a:t>citations</a:t>
            </a:r>
            <a:endParaRPr lang="pl-PL" sz="2300" dirty="0" smtClean="0"/>
          </a:p>
          <a:p>
            <a:pPr marL="0" indent="0">
              <a:lnSpc>
                <a:spcPct val="80000"/>
              </a:lnSpc>
              <a:buNone/>
            </a:pPr>
            <a:endParaRPr lang="en-GB" sz="2300" dirty="0"/>
          </a:p>
          <a:p>
            <a:pPr>
              <a:lnSpc>
                <a:spcPct val="80000"/>
              </a:lnSpc>
              <a:buFontTx/>
              <a:buNone/>
            </a:pPr>
            <a:r>
              <a:rPr lang="en-GB" sz="2300" b="1" dirty="0"/>
              <a:t>But </a:t>
            </a:r>
            <a:r>
              <a:rPr lang="en-GB" sz="2300" b="1" dirty="0" smtClean="0"/>
              <a:t>remember</a:t>
            </a:r>
            <a:endParaRPr lang="pl-PL" sz="2300" b="1" dirty="0" smtClean="0"/>
          </a:p>
          <a:p>
            <a:pPr>
              <a:lnSpc>
                <a:spcPct val="80000"/>
              </a:lnSpc>
              <a:buFontTx/>
              <a:buNone/>
            </a:pPr>
            <a:endParaRPr lang="en-GB" sz="2300" b="1" dirty="0"/>
          </a:p>
          <a:p>
            <a:pPr>
              <a:lnSpc>
                <a:spcPct val="80000"/>
              </a:lnSpc>
            </a:pPr>
            <a:r>
              <a:rPr lang="en-GB" sz="2300" dirty="0"/>
              <a:t>Ensure paper is edited so that it reads as one voice</a:t>
            </a:r>
          </a:p>
          <a:p>
            <a:pPr>
              <a:lnSpc>
                <a:spcPct val="80000"/>
              </a:lnSpc>
            </a:pPr>
            <a:r>
              <a:rPr lang="en-GB" sz="2300" dirty="0"/>
              <a:t>Identify the person responsible for closing the project</a:t>
            </a:r>
          </a:p>
          <a:p>
            <a:pPr>
              <a:lnSpc>
                <a:spcPct val="80000"/>
              </a:lnSpc>
            </a:pPr>
            <a:r>
              <a:rPr lang="en-GB" sz="2300" dirty="0"/>
              <a:t>Agree and clarify order of appearance of authors</a:t>
            </a:r>
            <a:endParaRPr lang="en-US" sz="2300" dirty="0"/>
          </a:p>
        </p:txBody>
      </p:sp>
    </p:spTree>
    <p:extLst>
      <p:ext uri="{BB962C8B-B14F-4D97-AF65-F5344CB8AC3E}">
        <p14:creationId xmlns:p14="http://schemas.microsoft.com/office/powerpoint/2010/main" xmlns="" val="252174805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300" y="694267"/>
            <a:ext cx="6936094" cy="487988"/>
          </a:xfrm>
        </p:spPr>
        <p:txBody>
          <a:bodyPr>
            <a:normAutofit/>
          </a:bodyPr>
          <a:lstStyle/>
          <a:p>
            <a:r>
              <a:rPr lang="en-GB" sz="2800" dirty="0" smtClean="0"/>
              <a:t>Peer Review:</a:t>
            </a:r>
            <a:endParaRPr lang="en-GB" sz="2800" dirty="0"/>
          </a:p>
        </p:txBody>
      </p:sp>
      <p:sp>
        <p:nvSpPr>
          <p:cNvPr id="3" name="Content Placeholder 2"/>
          <p:cNvSpPr>
            <a:spLocks noGrp="1"/>
          </p:cNvSpPr>
          <p:nvPr>
            <p:ph idx="1"/>
          </p:nvPr>
        </p:nvSpPr>
        <p:spPr>
          <a:xfrm>
            <a:off x="288000" y="2099591"/>
            <a:ext cx="8572904" cy="4047209"/>
          </a:xfrm>
        </p:spPr>
        <p:txBody>
          <a:bodyPr>
            <a:normAutofit/>
          </a:bodyPr>
          <a:lstStyle/>
          <a:p>
            <a:pPr>
              <a:lnSpc>
                <a:spcPct val="110000"/>
              </a:lnSpc>
              <a:spcBef>
                <a:spcPts val="600"/>
              </a:spcBef>
              <a:spcAft>
                <a:spcPts val="600"/>
              </a:spcAft>
              <a:buFont typeface="Arial" pitchFamily="34" charset="0"/>
              <a:buChar char="•"/>
            </a:pPr>
            <a:r>
              <a:rPr lang="en-GB" sz="2300" dirty="0">
                <a:solidFill>
                  <a:srgbClr val="002147"/>
                </a:solidFill>
                <a:latin typeface="+mj-lt"/>
                <a:ea typeface="+mj-ea"/>
                <a:cs typeface="+mj-cs"/>
              </a:rPr>
              <a:t>Peer Review is important to assess your work before submitting it.</a:t>
            </a:r>
          </a:p>
          <a:p>
            <a:pPr>
              <a:lnSpc>
                <a:spcPct val="110000"/>
              </a:lnSpc>
              <a:spcBef>
                <a:spcPts val="600"/>
              </a:spcBef>
              <a:spcAft>
                <a:spcPts val="600"/>
              </a:spcAft>
              <a:buFont typeface="Arial" pitchFamily="34" charset="0"/>
              <a:buChar char="•"/>
            </a:pPr>
            <a:r>
              <a:rPr lang="en-GB" sz="2300" dirty="0">
                <a:solidFill>
                  <a:srgbClr val="002147"/>
                </a:solidFill>
                <a:latin typeface="+mj-lt"/>
                <a:ea typeface="+mj-ea"/>
                <a:cs typeface="+mj-cs"/>
              </a:rPr>
              <a:t>Have fellow colleagues, tutors, scholars look at your work and give you feedback to avoid desk rejection. You do not want to be refused by appearing uninformed concerning your submission.</a:t>
            </a:r>
          </a:p>
          <a:p>
            <a:pPr defTabSz="914400">
              <a:lnSpc>
                <a:spcPct val="110000"/>
              </a:lnSpc>
              <a:spcBef>
                <a:spcPts val="600"/>
              </a:spcBef>
              <a:spcAft>
                <a:spcPts val="600"/>
              </a:spcAft>
              <a:buFont typeface="Arial" pitchFamily="34" charset="0"/>
              <a:buChar char="•"/>
              <a:defRPr/>
            </a:pPr>
            <a:r>
              <a:rPr lang="en-GB" sz="2300" dirty="0">
                <a:solidFill>
                  <a:srgbClr val="002147"/>
                </a:solidFill>
                <a:latin typeface="+mj-lt"/>
                <a:ea typeface="+mj-ea"/>
                <a:cs typeface="+mj-cs"/>
              </a:rPr>
              <a:t>Always expect that you would have to amend, alter and revise your paper to submit a more accurate version. </a:t>
            </a:r>
          </a:p>
          <a:p>
            <a:endParaRPr lang="en-GB" dirty="0"/>
          </a:p>
        </p:txBody>
      </p:sp>
    </p:spTree>
    <p:extLst>
      <p:ext uri="{BB962C8B-B14F-4D97-AF65-F5344CB8AC3E}">
        <p14:creationId xmlns:p14="http://schemas.microsoft.com/office/powerpoint/2010/main" xmlns="" val="21616882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381000" y="665018"/>
            <a:ext cx="7240588" cy="498764"/>
          </a:xfrm>
          <a:ln/>
          <a:extLst>
            <a:ext uri="{91240B29-F687-4F45-9708-019B960494DF}">
              <a14:hiddenLine xmlns:a14="http://schemas.microsoft.com/office/drawing/2010/main" xmlns="" w="9525">
                <a:solidFill>
                  <a:srgbClr val="000000"/>
                </a:solidFill>
                <a:round/>
                <a:headEnd/>
                <a:tailEnd/>
              </a14:hiddenLine>
            </a:ext>
          </a:extLst>
        </p:spPr>
        <p:txBody>
          <a:bodyPr/>
          <a:lstStyle/>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Plagiarism and referencing</a:t>
            </a:r>
          </a:p>
        </p:txBody>
      </p:sp>
      <p:sp>
        <p:nvSpPr>
          <p:cNvPr id="225283" name="Rectangle 3"/>
          <p:cNvSpPr>
            <a:spLocks noGrp="1" noChangeArrowheads="1"/>
          </p:cNvSpPr>
          <p:nvPr>
            <p:ph type="body" idx="1"/>
          </p:nvPr>
        </p:nvSpPr>
        <p:spPr>
          <a:xfrm>
            <a:off x="179388" y="2201333"/>
            <a:ext cx="7826928" cy="3136212"/>
          </a:xfrm>
          <a:ln/>
          <a:extLst>
            <a:ext uri="{91240B29-F687-4F45-9708-019B960494DF}">
              <a14:hiddenLine xmlns:a14="http://schemas.microsoft.com/office/drawing/2010/main" xmlns="" w="9525">
                <a:solidFill>
                  <a:srgbClr val="000000"/>
                </a:solidFill>
                <a:round/>
                <a:headEnd/>
                <a:tailEnd/>
              </a14:hiddenLine>
            </a:ext>
          </a:extLst>
        </p:spPr>
        <p:txBody>
          <a:bodyPr>
            <a:normAutofit/>
          </a:bodyPr>
          <a:lstStyle/>
          <a:p>
            <a:pPr indent="-341313" defTabSz="449263">
              <a:lnSpc>
                <a:spcPct val="90000"/>
              </a:lnSpc>
              <a:spcBef>
                <a:spcPts val="1313"/>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300" dirty="0"/>
              <a:t>Plagiarism (from the Latin </a:t>
            </a:r>
            <a:r>
              <a:rPr lang="en-GB" sz="2300" i="1" dirty="0" err="1"/>
              <a:t>plagium</a:t>
            </a:r>
            <a:r>
              <a:rPr lang="en-GB" sz="2300" i="1" dirty="0"/>
              <a:t> </a:t>
            </a:r>
            <a:r>
              <a:rPr lang="en-GB" sz="2300" dirty="0"/>
              <a:t>meaning ‘a kidnapping’)</a:t>
            </a:r>
            <a:r>
              <a:rPr lang="en-GB" sz="2300" i="1" dirty="0"/>
              <a:t> </a:t>
            </a:r>
            <a:r>
              <a:rPr lang="en-GB" sz="2300" dirty="0"/>
              <a:t>is the act of taking someone else’s work and pretending it is yours. It is considered fraud!</a:t>
            </a:r>
          </a:p>
          <a:p>
            <a:pPr indent="-341313" defTabSz="449263">
              <a:lnSpc>
                <a:spcPct val="90000"/>
              </a:lnSpc>
              <a:spcBef>
                <a:spcPts val="1313"/>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300" dirty="0"/>
              <a:t>It isn’t always detected in peer review but electronic tools can </a:t>
            </a:r>
            <a:r>
              <a:rPr lang="en-GB" sz="2300" dirty="0" smtClean="0"/>
              <a:t>help</a:t>
            </a:r>
            <a:endParaRPr lang="en-GB" sz="2300" dirty="0"/>
          </a:p>
        </p:txBody>
      </p:sp>
    </p:spTree>
    <p:extLst>
      <p:ext uri="{BB962C8B-B14F-4D97-AF65-F5344CB8AC3E}">
        <p14:creationId xmlns:p14="http://schemas.microsoft.com/office/powerpoint/2010/main" xmlns="" val="1797739960"/>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381000" y="236538"/>
            <a:ext cx="7239000" cy="720725"/>
          </a:xfrm>
        </p:spPr>
        <p:txBody>
          <a:bodyPr/>
          <a:lstStyle/>
          <a:p>
            <a:r>
              <a:rPr lang="en-GB"/>
              <a:t>Revising</a:t>
            </a:r>
            <a:endParaRPr lang="en-US"/>
          </a:p>
        </p:txBody>
      </p:sp>
      <p:sp>
        <p:nvSpPr>
          <p:cNvPr id="57347" name="Rectangle 3"/>
          <p:cNvSpPr>
            <a:spLocks noGrp="1" noChangeArrowheads="1"/>
          </p:cNvSpPr>
          <p:nvPr>
            <p:ph type="body" idx="1"/>
          </p:nvPr>
        </p:nvSpPr>
        <p:spPr>
          <a:xfrm>
            <a:off x="381000" y="2198183"/>
            <a:ext cx="8353425" cy="4097866"/>
          </a:xfrm>
        </p:spPr>
        <p:txBody>
          <a:bodyPr/>
          <a:lstStyle/>
          <a:p>
            <a:r>
              <a:rPr lang="en-GB" sz="2400" dirty="0"/>
              <a:t>A request for revision is good news! </a:t>
            </a:r>
          </a:p>
          <a:p>
            <a:pPr lvl="1"/>
            <a:r>
              <a:rPr lang="en-GB" sz="2000" dirty="0"/>
              <a:t>You’ve avoided a desk reject and you are in the publishing cycle</a:t>
            </a:r>
          </a:p>
          <a:p>
            <a:pPr lvl="1"/>
            <a:r>
              <a:rPr lang="en-GB" sz="2000" dirty="0"/>
              <a:t>Nearly every published paper is revised at least once</a:t>
            </a:r>
          </a:p>
          <a:p>
            <a:pPr lvl="1"/>
            <a:r>
              <a:rPr lang="en-GB" sz="2000" dirty="0"/>
              <a:t>So now, </a:t>
            </a:r>
            <a:r>
              <a:rPr lang="en-GB" sz="2000" i="1" dirty="0"/>
              <a:t>close the deal</a:t>
            </a:r>
            <a:r>
              <a:rPr lang="en-GB" sz="2000" dirty="0"/>
              <a:t>!</a:t>
            </a:r>
          </a:p>
          <a:p>
            <a:r>
              <a:rPr lang="en-GB" sz="2400" b="1" dirty="0"/>
              <a:t>Acknowledge</a:t>
            </a:r>
            <a:r>
              <a:rPr lang="en-GB" sz="2400" dirty="0"/>
              <a:t> the editor and set a revision deadline</a:t>
            </a:r>
          </a:p>
          <a:p>
            <a:r>
              <a:rPr lang="en-GB" sz="2400" b="1" dirty="0"/>
              <a:t>Clarify </a:t>
            </a:r>
            <a:r>
              <a:rPr lang="en-GB" sz="2400" dirty="0"/>
              <a:t>if in doubt – ‘This is what I understand your comments to mean…’</a:t>
            </a:r>
          </a:p>
          <a:p>
            <a:r>
              <a:rPr lang="en-GB" sz="2400" dirty="0"/>
              <a:t>Meet the revision </a:t>
            </a:r>
            <a:r>
              <a:rPr lang="en-GB" sz="2400" b="1" dirty="0"/>
              <a:t>deadline</a:t>
            </a:r>
            <a:endParaRPr lang="en-GB" sz="2400" dirty="0"/>
          </a:p>
          <a:p>
            <a:r>
              <a:rPr lang="en-GB" sz="2400" dirty="0"/>
              <a:t>Attach a </a:t>
            </a:r>
            <a:r>
              <a:rPr lang="en-GB" sz="2400" b="1" dirty="0"/>
              <a:t>covering letter</a:t>
            </a:r>
            <a:r>
              <a:rPr lang="en-GB" sz="2400" dirty="0"/>
              <a:t> showing how you met the reviewers’ requests (or if not, why not)</a:t>
            </a:r>
          </a:p>
        </p:txBody>
      </p:sp>
    </p:spTree>
    <p:extLst>
      <p:ext uri="{BB962C8B-B14F-4D97-AF65-F5344CB8AC3E}">
        <p14:creationId xmlns:p14="http://schemas.microsoft.com/office/powerpoint/2010/main" xmlns="" val="2215002895"/>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Title 1"/>
          <p:cNvSpPr>
            <a:spLocks noGrp="1"/>
          </p:cNvSpPr>
          <p:nvPr>
            <p:ph type="title" idx="4294967295"/>
          </p:nvPr>
        </p:nvSpPr>
        <p:spPr>
          <a:xfrm>
            <a:off x="288000" y="716450"/>
            <a:ext cx="6936094" cy="485817"/>
          </a:xfrm>
        </p:spPr>
        <p:txBody>
          <a:bodyPr lIns="91440" tIns="45720" rIns="91440" bIns="45720" anchor="ctr">
            <a:normAutofit fontScale="90000"/>
          </a:bodyPr>
          <a:lstStyle/>
          <a:p>
            <a:r>
              <a:rPr lang="en-US" sz="2800" dirty="0">
                <a:latin typeface="+mn-lt"/>
                <a:cs typeface="Aharoni" pitchFamily="2" charset="-79"/>
              </a:rPr>
              <a:t>Dealing with the </a:t>
            </a:r>
            <a:r>
              <a:rPr lang="en-US" sz="2800" dirty="0" smtClean="0">
                <a:latin typeface="+mn-lt"/>
                <a:cs typeface="Aharoni" pitchFamily="2" charset="-79"/>
              </a:rPr>
              <a:t>comments:</a:t>
            </a:r>
            <a:endParaRPr lang="en-US" sz="2800" dirty="0">
              <a:latin typeface="+mn-lt"/>
              <a:cs typeface="Aharoni" pitchFamily="2" charset="-79"/>
            </a:endParaRPr>
          </a:p>
        </p:txBody>
      </p:sp>
      <p:sp>
        <p:nvSpPr>
          <p:cNvPr id="3" name="Content Placeholder 2"/>
          <p:cNvSpPr>
            <a:spLocks noGrp="1"/>
          </p:cNvSpPr>
          <p:nvPr>
            <p:ph idx="4294967295"/>
          </p:nvPr>
        </p:nvSpPr>
        <p:spPr>
          <a:xfrm>
            <a:off x="288000" y="2048791"/>
            <a:ext cx="8741700" cy="4402809"/>
          </a:xfrm>
        </p:spPr>
        <p:txBody>
          <a:bodyPr lIns="91440" tIns="45720" rIns="91440" bIns="45720">
            <a:normAutofit/>
          </a:bodyPr>
          <a:lstStyle/>
          <a:p>
            <a:pPr>
              <a:spcBef>
                <a:spcPts val="600"/>
              </a:spcBef>
              <a:spcAft>
                <a:spcPts val="600"/>
              </a:spcAft>
              <a:buFont typeface="Arial" pitchFamily="34" charset="0"/>
              <a:buChar char="•"/>
            </a:pPr>
            <a:r>
              <a:rPr lang="en-US" sz="2300" dirty="0">
                <a:solidFill>
                  <a:schemeClr val="tx1"/>
                </a:solidFill>
              </a:rPr>
              <a:t>Answer as completely as possible</a:t>
            </a:r>
          </a:p>
          <a:p>
            <a:pPr>
              <a:spcBef>
                <a:spcPts val="600"/>
              </a:spcBef>
              <a:spcAft>
                <a:spcPts val="600"/>
              </a:spcAft>
              <a:buFont typeface="Arial" pitchFamily="34" charset="0"/>
              <a:buChar char="•"/>
            </a:pPr>
            <a:r>
              <a:rPr lang="en-US" sz="2300" dirty="0">
                <a:solidFill>
                  <a:schemeClr val="tx1"/>
                </a:solidFill>
              </a:rPr>
              <a:t>Answer politely, be </a:t>
            </a:r>
            <a:r>
              <a:rPr lang="en-US" sz="2300" dirty="0" smtClean="0">
                <a:solidFill>
                  <a:schemeClr val="tx1"/>
                </a:solidFill>
              </a:rPr>
              <a:t>tactful and not with emotive language</a:t>
            </a:r>
            <a:endParaRPr lang="en-US" sz="2300" dirty="0">
              <a:solidFill>
                <a:schemeClr val="tx1"/>
              </a:solidFill>
            </a:endParaRPr>
          </a:p>
          <a:p>
            <a:pPr>
              <a:spcBef>
                <a:spcPts val="600"/>
              </a:spcBef>
              <a:spcAft>
                <a:spcPts val="600"/>
              </a:spcAft>
              <a:buFont typeface="Arial" pitchFamily="34" charset="0"/>
              <a:buChar char="•"/>
            </a:pPr>
            <a:r>
              <a:rPr lang="en-US" sz="2300" dirty="0">
                <a:solidFill>
                  <a:schemeClr val="tx1"/>
                </a:solidFill>
              </a:rPr>
              <a:t>Answer with evidence</a:t>
            </a:r>
          </a:p>
          <a:p>
            <a:pPr>
              <a:spcBef>
                <a:spcPts val="600"/>
              </a:spcBef>
              <a:spcAft>
                <a:spcPts val="600"/>
              </a:spcAft>
              <a:buFont typeface="Arial" pitchFamily="34" charset="0"/>
              <a:buChar char="•"/>
            </a:pPr>
            <a:r>
              <a:rPr lang="en-US" sz="2300" dirty="0">
                <a:solidFill>
                  <a:schemeClr val="tx1"/>
                </a:solidFill>
              </a:rPr>
              <a:t>If you feel the reviewer has misunderstood then address the point with a good argument explaining why the reviewer is mistaken</a:t>
            </a:r>
          </a:p>
          <a:p>
            <a:pPr lvl="1">
              <a:spcBef>
                <a:spcPts val="600"/>
              </a:spcBef>
              <a:spcAft>
                <a:spcPts val="600"/>
              </a:spcAft>
              <a:buFont typeface="Arial" pitchFamily="34" charset="0"/>
              <a:buChar char="•"/>
            </a:pPr>
            <a:r>
              <a:rPr lang="en-US" sz="2300" dirty="0">
                <a:solidFill>
                  <a:schemeClr val="tx1"/>
                </a:solidFill>
              </a:rPr>
              <a:t>It may be the reviewers are conflicted on a point</a:t>
            </a:r>
          </a:p>
          <a:p>
            <a:pPr lvl="1">
              <a:spcBef>
                <a:spcPts val="600"/>
              </a:spcBef>
              <a:spcAft>
                <a:spcPts val="600"/>
              </a:spcAft>
              <a:buFont typeface="Arial" pitchFamily="34" charset="0"/>
              <a:buChar char="•"/>
            </a:pPr>
            <a:r>
              <a:rPr lang="en-US" sz="2300" dirty="0">
                <a:solidFill>
                  <a:schemeClr val="tx1"/>
                </a:solidFill>
              </a:rPr>
              <a:t>It is ok to use one reviewer to argue against another</a:t>
            </a:r>
          </a:p>
        </p:txBody>
      </p:sp>
    </p:spTree>
    <p:extLst>
      <p:ext uri="{BB962C8B-B14F-4D97-AF65-F5344CB8AC3E}">
        <p14:creationId xmlns:p14="http://schemas.microsoft.com/office/powerpoint/2010/main" xmlns="" val="37044308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00" y="643467"/>
            <a:ext cx="6936094" cy="508000"/>
          </a:xfrm>
        </p:spPr>
        <p:txBody>
          <a:bodyPr>
            <a:normAutofit/>
          </a:bodyPr>
          <a:lstStyle/>
          <a:p>
            <a:r>
              <a:rPr lang="en-GB" sz="2800" dirty="0" smtClean="0">
                <a:latin typeface="+mn-lt"/>
                <a:cs typeface="Aharoni" pitchFamily="2" charset="-79"/>
              </a:rPr>
              <a:t>In case of rejection:</a:t>
            </a:r>
            <a:endParaRPr lang="en-GB" sz="2800" dirty="0">
              <a:latin typeface="+mn-lt"/>
              <a:cs typeface="Aharoni" pitchFamily="2" charset="-79"/>
            </a:endParaRPr>
          </a:p>
        </p:txBody>
      </p: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99726" y="2291830"/>
            <a:ext cx="4689873" cy="4267785"/>
          </a:xfrm>
          <a:prstGeom prst="rect">
            <a:avLst/>
          </a:prstGeom>
        </p:spPr>
      </p:pic>
    </p:spTree>
    <p:extLst>
      <p:ext uri="{BB962C8B-B14F-4D97-AF65-F5344CB8AC3E}">
        <p14:creationId xmlns:p14="http://schemas.microsoft.com/office/powerpoint/2010/main" xmlns="" val="19932217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xmlns="" val="17700179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00" y="680484"/>
            <a:ext cx="6936094" cy="467832"/>
          </a:xfrm>
        </p:spPr>
        <p:txBody>
          <a:bodyPr/>
          <a:lstStyle/>
          <a:p>
            <a:r>
              <a:rPr lang="pl-PL" dirty="0" smtClean="0"/>
              <a:t>If your article is rejected</a:t>
            </a:r>
            <a:endParaRPr lang="en-GB" dirty="0"/>
          </a:p>
        </p:txBody>
      </p:sp>
      <p:sp>
        <p:nvSpPr>
          <p:cNvPr id="3" name="Content Placeholder 2"/>
          <p:cNvSpPr>
            <a:spLocks noGrp="1"/>
          </p:cNvSpPr>
          <p:nvPr>
            <p:ph idx="1"/>
          </p:nvPr>
        </p:nvSpPr>
        <p:spPr>
          <a:xfrm>
            <a:off x="195132" y="2098803"/>
            <a:ext cx="8572904" cy="3954427"/>
          </a:xfrm>
        </p:spPr>
        <p:txBody>
          <a:bodyPr/>
          <a:lstStyle/>
          <a:p>
            <a:r>
              <a:rPr lang="en-GB" b="1" dirty="0"/>
              <a:t>Ask why</a:t>
            </a:r>
            <a:r>
              <a:rPr lang="en-GB" dirty="0"/>
              <a:t>, and listen carefully!</a:t>
            </a:r>
            <a:br>
              <a:rPr lang="en-GB" dirty="0"/>
            </a:br>
            <a:r>
              <a:rPr lang="en-GB" dirty="0"/>
              <a:t>Most editors will give detailed comments about a rejected paper. Take a deep breath, and listen to what is being said</a:t>
            </a:r>
          </a:p>
          <a:p>
            <a:r>
              <a:rPr lang="en-GB" b="1" dirty="0"/>
              <a:t>Try again!</a:t>
            </a:r>
            <a:br>
              <a:rPr lang="en-GB" b="1" dirty="0"/>
            </a:br>
            <a:r>
              <a:rPr lang="en-GB" dirty="0"/>
              <a:t>Try to improve the paper, and re-submit elsewhere. Do your homework and target your paper as closely as possible</a:t>
            </a:r>
          </a:p>
          <a:p>
            <a:r>
              <a:rPr lang="en-GB" b="1" dirty="0"/>
              <a:t>Don’t give up!</a:t>
            </a:r>
            <a:br>
              <a:rPr lang="en-GB" b="1" dirty="0"/>
            </a:br>
            <a:r>
              <a:rPr lang="en-GB" dirty="0"/>
              <a:t>At least 50% of papers </a:t>
            </a:r>
            <a:r>
              <a:rPr lang="en-GB" dirty="0" smtClean="0"/>
              <a:t>don’t </a:t>
            </a:r>
            <a:r>
              <a:rPr lang="en-GB" dirty="0"/>
              <a:t>get published. Everybody has been rejected at least once </a:t>
            </a:r>
          </a:p>
          <a:p>
            <a:r>
              <a:rPr lang="en-GB" b="1" dirty="0"/>
              <a:t>Keep trying!</a:t>
            </a:r>
            <a:endParaRPr lang="en-US" dirty="0"/>
          </a:p>
          <a:p>
            <a:endParaRPr lang="en-GB" dirty="0"/>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xmlns="" val="17843782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00" y="659219"/>
            <a:ext cx="6936094" cy="489098"/>
          </a:xfrm>
        </p:spPr>
        <p:txBody>
          <a:bodyPr/>
          <a:lstStyle/>
          <a:p>
            <a:r>
              <a:rPr lang="pl-PL" dirty="0" smtClean="0"/>
              <a:t>How to sell your work</a:t>
            </a:r>
            <a:endParaRPr lang="en-GB" dirty="0"/>
          </a:p>
        </p:txBody>
      </p:sp>
      <p:sp>
        <p:nvSpPr>
          <p:cNvPr id="3" name="Content Placeholder 2"/>
          <p:cNvSpPr>
            <a:spLocks noGrp="1"/>
          </p:cNvSpPr>
          <p:nvPr>
            <p:ph idx="1"/>
          </p:nvPr>
        </p:nvSpPr>
        <p:spPr>
          <a:xfrm>
            <a:off x="288000" y="2169830"/>
            <a:ext cx="8572904" cy="4455041"/>
          </a:xfrm>
        </p:spPr>
        <p:txBody>
          <a:bodyPr>
            <a:normAutofit/>
          </a:bodyPr>
          <a:lstStyle/>
          <a:p>
            <a:pPr>
              <a:lnSpc>
                <a:spcPct val="90000"/>
              </a:lnSpc>
            </a:pPr>
            <a:r>
              <a:rPr lang="en-GB" dirty="0"/>
              <a:t>Use a </a:t>
            </a:r>
            <a:r>
              <a:rPr lang="en-GB" b="1" dirty="0"/>
              <a:t>short descriptive</a:t>
            </a:r>
            <a:r>
              <a:rPr lang="en-GB" dirty="0"/>
              <a:t> title containing main keyword – don’t mislead</a:t>
            </a:r>
          </a:p>
          <a:p>
            <a:pPr>
              <a:lnSpc>
                <a:spcPct val="90000"/>
              </a:lnSpc>
            </a:pPr>
            <a:r>
              <a:rPr lang="en-GB" dirty="0"/>
              <a:t>Write a clear and descriptive abstract containing the main keywords and following any instructions as to content and length</a:t>
            </a:r>
          </a:p>
          <a:p>
            <a:pPr>
              <a:lnSpc>
                <a:spcPct val="90000"/>
              </a:lnSpc>
            </a:pPr>
            <a:r>
              <a:rPr lang="en-GB" dirty="0"/>
              <a:t>Provide </a:t>
            </a:r>
            <a:r>
              <a:rPr lang="en-GB" b="1" dirty="0"/>
              <a:t>relevant and known</a:t>
            </a:r>
            <a:r>
              <a:rPr lang="en-GB" dirty="0"/>
              <a:t> keywords – not obscure new jargon</a:t>
            </a:r>
          </a:p>
          <a:p>
            <a:pPr>
              <a:lnSpc>
                <a:spcPct val="90000"/>
              </a:lnSpc>
            </a:pPr>
            <a:r>
              <a:rPr lang="en-GB" dirty="0"/>
              <a:t>Make your references </a:t>
            </a:r>
            <a:r>
              <a:rPr lang="en-GB" b="1" dirty="0"/>
              <a:t>complete and correct</a:t>
            </a:r>
            <a:r>
              <a:rPr lang="en-GB" dirty="0"/>
              <a:t> – vital for reference linking and citation indices</a:t>
            </a:r>
          </a:p>
          <a:p>
            <a:pPr>
              <a:lnSpc>
                <a:spcPct val="90000"/>
              </a:lnSpc>
            </a:pPr>
            <a:r>
              <a:rPr lang="en-GB" dirty="0"/>
              <a:t>All of this will make your paper more discoverable which means more dissemination and possibly more citation</a:t>
            </a:r>
          </a:p>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xmlns="" val="23598513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293688" y="2982389"/>
            <a:ext cx="8566150" cy="1361011"/>
          </a:xfrm>
        </p:spPr>
        <p:txBody>
          <a:bodyPr anchor="ctr">
            <a:normAutofit/>
          </a:bodyPr>
          <a:lstStyle/>
          <a:p>
            <a:pPr marL="0" indent="0" algn="ctr">
              <a:buNone/>
            </a:pPr>
            <a:r>
              <a:rPr lang="en-GB" sz="4800" b="1" dirty="0" smtClean="0">
                <a:solidFill>
                  <a:srgbClr val="002147"/>
                </a:solidFill>
              </a:rPr>
              <a:t>YOU DID IT!!!!!!!</a:t>
            </a:r>
            <a:endParaRPr lang="en-GB" sz="4800" b="1" dirty="0">
              <a:solidFill>
                <a:srgbClr val="002147"/>
              </a:solidFill>
            </a:endParaRPr>
          </a:p>
        </p:txBody>
      </p:sp>
    </p:spTree>
    <p:extLst>
      <p:ext uri="{BB962C8B-B14F-4D97-AF65-F5344CB8AC3E}">
        <p14:creationId xmlns:p14="http://schemas.microsoft.com/office/powerpoint/2010/main" xmlns="" val="152452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GB"/>
          </a:p>
        </p:txBody>
      </p:sp>
      <p:sp>
        <p:nvSpPr>
          <p:cNvPr id="3" name="Text Placeholder 2"/>
          <p:cNvSpPr>
            <a:spLocks noGrp="1"/>
          </p:cNvSpPr>
          <p:nvPr>
            <p:ph type="body" sz="quarter" idx="14"/>
          </p:nvPr>
        </p:nvSpPr>
        <p:spPr/>
        <p:txBody>
          <a:bodyPr/>
          <a:lstStyle/>
          <a:p>
            <a:pPr marL="0" indent="0" algn="ctr">
              <a:buNone/>
            </a:pPr>
            <a:endParaRPr lang="en-GB" dirty="0" smtClean="0"/>
          </a:p>
          <a:p>
            <a:pPr marL="0" indent="0" algn="ctr">
              <a:buNone/>
            </a:pPr>
            <a:r>
              <a:rPr lang="pl-PL" sz="6000" dirty="0" smtClean="0"/>
              <a:t>OUP </a:t>
            </a:r>
          </a:p>
          <a:p>
            <a:pPr marL="0" indent="0" algn="ctr">
              <a:buNone/>
            </a:pPr>
            <a:r>
              <a:rPr lang="pl-PL" sz="6000" dirty="0" smtClean="0"/>
              <a:t>SUPPORTING </a:t>
            </a:r>
            <a:r>
              <a:rPr lang="en-GB" sz="6000" dirty="0" smtClean="0"/>
              <a:t>ACADEMIC </a:t>
            </a:r>
            <a:r>
              <a:rPr lang="pl-PL" sz="6000" dirty="0" smtClean="0"/>
              <a:t>RESEARCH</a:t>
            </a:r>
            <a:endParaRPr lang="en-GB" sz="6000" dirty="0"/>
          </a:p>
        </p:txBody>
      </p:sp>
    </p:spTree>
    <p:extLst>
      <p:ext uri="{BB962C8B-B14F-4D97-AF65-F5344CB8AC3E}">
        <p14:creationId xmlns:p14="http://schemas.microsoft.com/office/powerpoint/2010/main" xmlns="" val="34564968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pl-PL" dirty="0" smtClean="0"/>
              <a:t>OUP wants to</a:t>
            </a:r>
            <a:r>
              <a:rPr lang="en-GB" dirty="0" smtClean="0"/>
              <a:t>….</a:t>
            </a:r>
          </a:p>
        </p:txBody>
      </p:sp>
      <p:sp>
        <p:nvSpPr>
          <p:cNvPr id="2" name="Content Placeholder 1"/>
          <p:cNvSpPr>
            <a:spLocks noGrp="1"/>
          </p:cNvSpPr>
          <p:nvPr>
            <p:ph idx="1"/>
          </p:nvPr>
        </p:nvSpPr>
        <p:spPr/>
        <p:txBody>
          <a:bodyPr/>
          <a:lstStyle/>
          <a:p>
            <a:r>
              <a:rPr lang="en-GB" dirty="0" smtClean="0"/>
              <a:t>Increase and improve submissions to </a:t>
            </a:r>
            <a:r>
              <a:rPr lang="pl-PL" dirty="0" smtClean="0"/>
              <a:t>OUP</a:t>
            </a:r>
            <a:r>
              <a:rPr lang="en-GB" dirty="0" smtClean="0"/>
              <a:t> journals and other products </a:t>
            </a:r>
            <a:r>
              <a:rPr lang="pl-PL" dirty="0" smtClean="0"/>
              <a:t> from </a:t>
            </a:r>
            <a:r>
              <a:rPr lang="en-GB" dirty="0" smtClean="0"/>
              <a:t>the region</a:t>
            </a:r>
          </a:p>
          <a:p>
            <a:pPr marL="0" indent="0">
              <a:buNone/>
            </a:pPr>
            <a:endParaRPr lang="en-GB" dirty="0">
              <a:solidFill>
                <a:srgbClr val="002147"/>
              </a:solidFill>
            </a:endParaRPr>
          </a:p>
        </p:txBody>
      </p:sp>
    </p:spTree>
    <p:extLst>
      <p:ext uri="{BB962C8B-B14F-4D97-AF65-F5344CB8AC3E}">
        <p14:creationId xmlns:p14="http://schemas.microsoft.com/office/powerpoint/2010/main" xmlns="" val="35061423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88000" y="637952"/>
            <a:ext cx="6936094" cy="446569"/>
          </a:xfrm>
        </p:spPr>
        <p:txBody>
          <a:bodyPr>
            <a:noAutofit/>
          </a:bodyPr>
          <a:lstStyle/>
          <a:p>
            <a:r>
              <a:rPr lang="pl-PL" sz="2800" dirty="0" smtClean="0"/>
              <a:t>What</a:t>
            </a:r>
            <a:r>
              <a:rPr lang="en-GB" sz="2800" dirty="0" smtClean="0"/>
              <a:t> OUP</a:t>
            </a:r>
            <a:r>
              <a:rPr lang="pl-PL" sz="2800" dirty="0" smtClean="0"/>
              <a:t> is planning to offer for researchers</a:t>
            </a:r>
            <a:endParaRPr lang="en-GB" sz="2800" dirty="0"/>
          </a:p>
        </p:txBody>
      </p:sp>
      <p:sp>
        <p:nvSpPr>
          <p:cNvPr id="3" name="Rectangle 2"/>
          <p:cNvSpPr/>
          <p:nvPr/>
        </p:nvSpPr>
        <p:spPr>
          <a:xfrm>
            <a:off x="288000" y="2032475"/>
            <a:ext cx="8582868" cy="3231654"/>
          </a:xfrm>
          <a:prstGeom prst="rect">
            <a:avLst/>
          </a:prstGeom>
        </p:spPr>
        <p:txBody>
          <a:bodyPr wrap="square">
            <a:spAutoFit/>
          </a:bodyPr>
          <a:lstStyle/>
          <a:p>
            <a:endParaRPr lang="en-GB" dirty="0" smtClean="0">
              <a:solidFill>
                <a:schemeClr val="tx2"/>
              </a:solidFill>
            </a:endParaRPr>
          </a:p>
          <a:p>
            <a:pPr marL="285750" indent="-285750" algn="just">
              <a:buFont typeface="Wingdings" pitchFamily="2" charset="2"/>
              <a:buChar char="§"/>
            </a:pPr>
            <a:r>
              <a:rPr lang="pl-PL" sz="2400" dirty="0" smtClean="0"/>
              <a:t>D</a:t>
            </a:r>
            <a:r>
              <a:rPr lang="en-GB" sz="2400" dirty="0" err="1"/>
              <a:t>evelop</a:t>
            </a:r>
            <a:r>
              <a:rPr lang="en-GB" sz="2400" dirty="0"/>
              <a:t> and provide focussed learning resources</a:t>
            </a:r>
            <a:r>
              <a:rPr lang="pl-PL" sz="2400" dirty="0"/>
              <a:t> and programs</a:t>
            </a:r>
            <a:r>
              <a:rPr lang="en-GB" sz="2400" dirty="0"/>
              <a:t> to help researchers to improve their use of English in academic writing</a:t>
            </a:r>
            <a:r>
              <a:rPr lang="pl-PL" sz="2400" dirty="0"/>
              <a:t> </a:t>
            </a:r>
            <a:endParaRPr lang="en-GB" sz="2400" dirty="0"/>
          </a:p>
          <a:p>
            <a:pPr marL="285750" lvl="0" indent="-285750" algn="just">
              <a:buFont typeface="Wingdings" pitchFamily="2" charset="2"/>
              <a:buChar char="§"/>
            </a:pPr>
            <a:endParaRPr lang="pl-PL" sz="2400" dirty="0" smtClean="0"/>
          </a:p>
          <a:p>
            <a:pPr marL="285750" lvl="0" indent="-285750" algn="just">
              <a:buFont typeface="Wingdings" pitchFamily="2" charset="2"/>
              <a:buChar char="§"/>
            </a:pPr>
            <a:endParaRPr lang="pl-PL" sz="2400" dirty="0" smtClean="0"/>
          </a:p>
          <a:p>
            <a:pPr marL="285750" lvl="0" indent="-285750" algn="just">
              <a:buFont typeface="Wingdings" pitchFamily="2" charset="2"/>
              <a:buChar char="§"/>
            </a:pPr>
            <a:r>
              <a:rPr lang="pl-PL" sz="2400" dirty="0" smtClean="0"/>
              <a:t>Advice to </a:t>
            </a:r>
            <a:r>
              <a:rPr lang="en-GB" sz="2400" dirty="0" smtClean="0"/>
              <a:t>younger</a:t>
            </a:r>
            <a:r>
              <a:rPr lang="pl-PL" sz="2400" dirty="0" smtClean="0"/>
              <a:t> researchres on </a:t>
            </a:r>
            <a:r>
              <a:rPr lang="en-GB" sz="2400" dirty="0" smtClean="0"/>
              <a:t>research trends</a:t>
            </a:r>
            <a:endParaRPr lang="pl-PL" sz="2400" dirty="0" smtClean="0"/>
          </a:p>
          <a:p>
            <a:pPr marL="285750" lvl="0" indent="-285750" algn="just">
              <a:buFont typeface="Wingdings" pitchFamily="2" charset="2"/>
              <a:buChar char="§"/>
            </a:pPr>
            <a:endParaRPr lang="pl-PL" sz="2400" dirty="0" smtClean="0"/>
          </a:p>
          <a:p>
            <a:endParaRPr lang="en-GB" dirty="0" smtClean="0">
              <a:solidFill>
                <a:schemeClr val="tx2"/>
              </a:solidFill>
            </a:endParaRPr>
          </a:p>
        </p:txBody>
      </p:sp>
      <p:sp>
        <p:nvSpPr>
          <p:cNvPr id="2" name="TextBox 1"/>
          <p:cNvSpPr txBox="1"/>
          <p:nvPr/>
        </p:nvSpPr>
        <p:spPr>
          <a:xfrm>
            <a:off x="288000" y="1405467"/>
            <a:ext cx="6028133" cy="369332"/>
          </a:xfrm>
          <a:prstGeom prst="rect">
            <a:avLst/>
          </a:prstGeom>
          <a:noFill/>
        </p:spPr>
        <p:txBody>
          <a:bodyPr wrap="square" rtlCol="0">
            <a:spAutoFit/>
          </a:bodyPr>
          <a:lstStyle/>
          <a:p>
            <a:r>
              <a:rPr lang="pl-PL" dirty="0" smtClean="0"/>
              <a:t>GLOBAL  AUTHOR SERVICES</a:t>
            </a:r>
            <a:endParaRPr lang="en-GB" dirty="0"/>
          </a:p>
        </p:txBody>
      </p:sp>
    </p:spTree>
    <p:extLst>
      <p:ext uri="{BB962C8B-B14F-4D97-AF65-F5344CB8AC3E}">
        <p14:creationId xmlns:p14="http://schemas.microsoft.com/office/powerpoint/2010/main" xmlns="" val="5506029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88000" y="637952"/>
            <a:ext cx="6936094" cy="446569"/>
          </a:xfrm>
        </p:spPr>
        <p:txBody>
          <a:bodyPr>
            <a:noAutofit/>
          </a:bodyPr>
          <a:lstStyle/>
          <a:p>
            <a:r>
              <a:rPr lang="pl-PL" sz="2800" dirty="0" smtClean="0"/>
              <a:t>What</a:t>
            </a:r>
            <a:r>
              <a:rPr lang="en-GB" sz="2800" dirty="0" smtClean="0"/>
              <a:t> OUP</a:t>
            </a:r>
            <a:r>
              <a:rPr lang="pl-PL" sz="2800" dirty="0" smtClean="0"/>
              <a:t> is planning to offer for Russian researchers</a:t>
            </a:r>
            <a:endParaRPr lang="en-GB" sz="2800" dirty="0"/>
          </a:p>
        </p:txBody>
      </p:sp>
      <p:sp>
        <p:nvSpPr>
          <p:cNvPr id="3" name="Rectangle 2"/>
          <p:cNvSpPr/>
          <p:nvPr/>
        </p:nvSpPr>
        <p:spPr>
          <a:xfrm>
            <a:off x="288000" y="2997675"/>
            <a:ext cx="8582868" cy="1846659"/>
          </a:xfrm>
          <a:prstGeom prst="rect">
            <a:avLst/>
          </a:prstGeom>
        </p:spPr>
        <p:txBody>
          <a:bodyPr wrap="square">
            <a:spAutoFit/>
          </a:bodyPr>
          <a:lstStyle/>
          <a:p>
            <a:endParaRPr lang="en-GB" dirty="0" smtClean="0">
              <a:solidFill>
                <a:schemeClr val="tx2"/>
              </a:solidFill>
            </a:endParaRPr>
          </a:p>
          <a:p>
            <a:pPr marL="342900" indent="-342900">
              <a:buFont typeface="Wingdings" pitchFamily="2" charset="2"/>
              <a:buChar char="§"/>
            </a:pPr>
            <a:r>
              <a:rPr lang="pl-PL" sz="2400" dirty="0" smtClean="0"/>
              <a:t>Editing service</a:t>
            </a:r>
            <a:r>
              <a:rPr lang="en-GB" sz="2400" dirty="0" smtClean="0"/>
              <a:t> focus</a:t>
            </a:r>
            <a:r>
              <a:rPr lang="pl-PL" sz="2400" dirty="0" smtClean="0"/>
              <a:t>ed</a:t>
            </a:r>
            <a:r>
              <a:rPr lang="en-GB" sz="2400" dirty="0" smtClean="0"/>
              <a:t> </a:t>
            </a:r>
            <a:r>
              <a:rPr lang="en-GB" sz="2400" dirty="0"/>
              <a:t>on science and medical editing </a:t>
            </a:r>
            <a:endParaRPr lang="pl-PL" sz="2400" dirty="0" smtClean="0"/>
          </a:p>
          <a:p>
            <a:r>
              <a:rPr lang="en-GB" sz="2400" dirty="0"/>
              <a:t> </a:t>
            </a:r>
            <a:endParaRPr lang="pl-PL" sz="2400" dirty="0"/>
          </a:p>
          <a:p>
            <a:pPr marL="342900" indent="-342900">
              <a:buFont typeface="Wingdings" pitchFamily="2" charset="2"/>
              <a:buChar char="§"/>
            </a:pPr>
            <a:r>
              <a:rPr lang="pl-PL" sz="2400" dirty="0" smtClean="0"/>
              <a:t>More is comming soon ....</a:t>
            </a:r>
          </a:p>
          <a:p>
            <a:pPr marL="342900" indent="-342900">
              <a:buFont typeface="Wingdings" pitchFamily="2" charset="2"/>
              <a:buChar char="§"/>
            </a:pPr>
            <a:endParaRPr lang="en-GB" sz="2400" dirty="0"/>
          </a:p>
        </p:txBody>
      </p:sp>
      <p:sp>
        <p:nvSpPr>
          <p:cNvPr id="2" name="TextBox 1"/>
          <p:cNvSpPr txBox="1"/>
          <p:nvPr/>
        </p:nvSpPr>
        <p:spPr>
          <a:xfrm>
            <a:off x="288000" y="1405467"/>
            <a:ext cx="6028133" cy="369332"/>
          </a:xfrm>
          <a:prstGeom prst="rect">
            <a:avLst/>
          </a:prstGeom>
          <a:noFill/>
        </p:spPr>
        <p:txBody>
          <a:bodyPr wrap="square" rtlCol="0">
            <a:spAutoFit/>
          </a:bodyPr>
          <a:lstStyle/>
          <a:p>
            <a:r>
              <a:rPr lang="pl-PL" dirty="0" smtClean="0"/>
              <a:t>GLOBAL  AUTHOR SERVICES</a:t>
            </a:r>
            <a:endParaRPr lang="en-GB" dirty="0"/>
          </a:p>
        </p:txBody>
      </p:sp>
    </p:spTree>
    <p:extLst>
      <p:ext uri="{BB962C8B-B14F-4D97-AF65-F5344CB8AC3E}">
        <p14:creationId xmlns:p14="http://schemas.microsoft.com/office/powerpoint/2010/main" xmlns="" val="3965792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88000" y="627321"/>
            <a:ext cx="6936094" cy="552894"/>
          </a:xfrm>
        </p:spPr>
        <p:txBody>
          <a:bodyPr>
            <a:normAutofit/>
          </a:bodyPr>
          <a:lstStyle/>
          <a:p>
            <a:r>
              <a:rPr lang="en-GB" dirty="0" smtClean="0"/>
              <a:t>The book publishing process at OUP</a:t>
            </a:r>
            <a:endParaRPr lang="en-GB" dirty="0"/>
          </a:p>
        </p:txBody>
      </p:sp>
      <p:sp>
        <p:nvSpPr>
          <p:cNvPr id="3" name="Rectangle 2"/>
          <p:cNvSpPr/>
          <p:nvPr/>
        </p:nvSpPr>
        <p:spPr>
          <a:xfrm>
            <a:off x="288000" y="1908710"/>
            <a:ext cx="8582868" cy="4247317"/>
          </a:xfrm>
          <a:prstGeom prst="rect">
            <a:avLst/>
          </a:prstGeom>
        </p:spPr>
        <p:txBody>
          <a:bodyPr wrap="square">
            <a:spAutoFit/>
          </a:bodyPr>
          <a:lstStyle/>
          <a:p>
            <a:endParaRPr lang="en-GB" dirty="0" smtClean="0">
              <a:solidFill>
                <a:schemeClr val="tx2"/>
              </a:solidFill>
            </a:endParaRPr>
          </a:p>
          <a:p>
            <a:pPr marL="285750" indent="-285750">
              <a:buFont typeface="Arial" pitchFamily="34" charset="0"/>
              <a:buChar char="•"/>
            </a:pPr>
            <a:r>
              <a:rPr lang="en-GB" dirty="0">
                <a:solidFill>
                  <a:schemeClr val="tx2"/>
                </a:solidFill>
              </a:rPr>
              <a:t>D</a:t>
            </a:r>
            <a:r>
              <a:rPr lang="en-GB" dirty="0" smtClean="0">
                <a:solidFill>
                  <a:schemeClr val="tx2"/>
                </a:solidFill>
              </a:rPr>
              <a:t>iverse </a:t>
            </a:r>
            <a:r>
              <a:rPr lang="en-GB" dirty="0">
                <a:solidFill>
                  <a:schemeClr val="tx2"/>
                </a:solidFill>
              </a:rPr>
              <a:t>publishing </a:t>
            </a:r>
            <a:r>
              <a:rPr lang="en-GB" dirty="0" smtClean="0">
                <a:solidFill>
                  <a:schemeClr val="tx2"/>
                </a:solidFill>
              </a:rPr>
              <a:t>programme befitting each subject area</a:t>
            </a:r>
          </a:p>
          <a:p>
            <a:pPr marL="285750" indent="-285750">
              <a:buFont typeface="Arial" pitchFamily="34" charset="0"/>
              <a:buChar char="•"/>
            </a:pPr>
            <a:endParaRPr lang="en-GB" dirty="0">
              <a:solidFill>
                <a:schemeClr val="tx2"/>
              </a:solidFill>
            </a:endParaRPr>
          </a:p>
          <a:p>
            <a:pPr marL="285750" indent="-285750">
              <a:buFont typeface="Arial" pitchFamily="34" charset="0"/>
              <a:buChar char="•"/>
            </a:pPr>
            <a:r>
              <a:rPr lang="en-GB" dirty="0" smtClean="0">
                <a:solidFill>
                  <a:schemeClr val="tx2"/>
                </a:solidFill>
              </a:rPr>
              <a:t>Online Academic Publishing:</a:t>
            </a:r>
          </a:p>
          <a:p>
            <a:endParaRPr lang="en-GB" dirty="0" smtClean="0">
              <a:solidFill>
                <a:schemeClr val="tx2"/>
              </a:solidFill>
            </a:endParaRPr>
          </a:p>
          <a:p>
            <a:pPr marL="742950" lvl="1" indent="-285750">
              <a:buFont typeface="Arial" pitchFamily="34" charset="0"/>
              <a:buChar char="•"/>
            </a:pPr>
            <a:r>
              <a:rPr lang="en-GB" dirty="0" smtClean="0">
                <a:solidFill>
                  <a:schemeClr val="tx2"/>
                </a:solidFill>
              </a:rPr>
              <a:t>NOT ONLY JOURNALS</a:t>
            </a:r>
          </a:p>
          <a:p>
            <a:pPr marL="742950" lvl="1" indent="-285750">
              <a:buFont typeface="Arial" pitchFamily="34" charset="0"/>
              <a:buChar char="•"/>
            </a:pPr>
            <a:r>
              <a:rPr lang="en-GB" dirty="0" smtClean="0">
                <a:solidFill>
                  <a:schemeClr val="tx2"/>
                </a:solidFill>
              </a:rPr>
              <a:t>Oxford Bibliographies Online </a:t>
            </a:r>
          </a:p>
          <a:p>
            <a:pPr marL="742950" lvl="1" indent="-285750">
              <a:buFont typeface="Arial" pitchFamily="34" charset="0"/>
              <a:buChar char="•"/>
            </a:pPr>
            <a:r>
              <a:rPr lang="en-GB" dirty="0" smtClean="0">
                <a:solidFill>
                  <a:schemeClr val="tx2"/>
                </a:solidFill>
              </a:rPr>
              <a:t>Oxford Handbooks Online</a:t>
            </a:r>
          </a:p>
          <a:p>
            <a:pPr marL="742950" lvl="1" indent="-285750">
              <a:buFont typeface="Arial" pitchFamily="34" charset="0"/>
              <a:buChar char="•"/>
            </a:pPr>
            <a:r>
              <a:rPr lang="en-GB" dirty="0" smtClean="0">
                <a:solidFill>
                  <a:schemeClr val="tx2"/>
                </a:solidFill>
              </a:rPr>
              <a:t>University Press Scholarship  Online</a:t>
            </a:r>
          </a:p>
          <a:p>
            <a:pPr marL="742950" lvl="1" indent="-285750">
              <a:buFont typeface="Arial" pitchFamily="34" charset="0"/>
              <a:buChar char="•"/>
            </a:pPr>
            <a:r>
              <a:rPr lang="en-GB" dirty="0" smtClean="0">
                <a:solidFill>
                  <a:schemeClr val="tx2"/>
                </a:solidFill>
              </a:rPr>
              <a:t>Or other products</a:t>
            </a:r>
          </a:p>
          <a:p>
            <a:endParaRPr lang="en-GB" dirty="0">
              <a:solidFill>
                <a:schemeClr val="tx2"/>
              </a:solidFill>
            </a:endParaRPr>
          </a:p>
          <a:p>
            <a:pPr marL="285750" lvl="1" indent="-285750">
              <a:buFont typeface="Arial" pitchFamily="34" charset="0"/>
              <a:buChar char="•"/>
            </a:pPr>
            <a:r>
              <a:rPr lang="en-GB" dirty="0">
                <a:solidFill>
                  <a:schemeClr val="tx2"/>
                </a:solidFill>
              </a:rPr>
              <a:t>Choose the resource that best fits your </a:t>
            </a:r>
            <a:r>
              <a:rPr lang="en-GB" dirty="0" smtClean="0">
                <a:solidFill>
                  <a:schemeClr val="tx2"/>
                </a:solidFill>
              </a:rPr>
              <a:t>research</a:t>
            </a:r>
          </a:p>
          <a:p>
            <a:pPr marL="0" lvl="1"/>
            <a:endParaRPr lang="en-GB" dirty="0">
              <a:solidFill>
                <a:schemeClr val="tx2"/>
              </a:solidFill>
            </a:endParaRPr>
          </a:p>
          <a:p>
            <a:pPr marL="285750" lvl="1" indent="-285750">
              <a:buFont typeface="Arial" pitchFamily="34" charset="0"/>
              <a:buChar char="•"/>
            </a:pPr>
            <a:r>
              <a:rPr lang="en-GB" dirty="0">
                <a:solidFill>
                  <a:schemeClr val="tx2"/>
                </a:solidFill>
              </a:rPr>
              <a:t>Contact the relevant department </a:t>
            </a:r>
            <a:r>
              <a:rPr lang="en-GB" dirty="0" smtClean="0">
                <a:solidFill>
                  <a:schemeClr val="tx2"/>
                </a:solidFill>
              </a:rPr>
              <a:t>directly</a:t>
            </a:r>
          </a:p>
          <a:p>
            <a:endParaRPr lang="en-GB" dirty="0" smtClean="0"/>
          </a:p>
        </p:txBody>
      </p:sp>
      <p:sp>
        <p:nvSpPr>
          <p:cNvPr id="6" name="TextBox 5"/>
          <p:cNvSpPr txBox="1"/>
          <p:nvPr/>
        </p:nvSpPr>
        <p:spPr>
          <a:xfrm>
            <a:off x="288000" y="1269916"/>
            <a:ext cx="5860720" cy="492443"/>
          </a:xfrm>
          <a:prstGeom prst="rect">
            <a:avLst/>
          </a:prstGeom>
          <a:noFill/>
        </p:spPr>
        <p:txBody>
          <a:bodyPr wrap="square" rtlCol="0">
            <a:spAutoFit/>
          </a:bodyPr>
          <a:lstStyle/>
          <a:p>
            <a:r>
              <a:rPr lang="en-GB" sz="2600" dirty="0" smtClean="0">
                <a:solidFill>
                  <a:schemeClr val="bg1">
                    <a:lumMod val="50000"/>
                  </a:schemeClr>
                </a:solidFill>
              </a:rPr>
              <a:t>Broad guidelines for authors</a:t>
            </a:r>
            <a:endParaRPr lang="en-GB" sz="2600" dirty="0">
              <a:solidFill>
                <a:schemeClr val="bg1">
                  <a:lumMod val="50000"/>
                </a:schemeClr>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13368" y="2465119"/>
            <a:ext cx="2857500" cy="2857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275697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88000" y="637952"/>
            <a:ext cx="6936094" cy="446569"/>
          </a:xfrm>
        </p:spPr>
        <p:txBody>
          <a:bodyPr>
            <a:normAutofit/>
          </a:bodyPr>
          <a:lstStyle/>
          <a:p>
            <a:r>
              <a:rPr lang="en-GB" dirty="0" smtClean="0"/>
              <a:t>The publishing process at OUP</a:t>
            </a:r>
            <a:endParaRPr lang="en-GB" dirty="0"/>
          </a:p>
        </p:txBody>
      </p:sp>
      <p:sp>
        <p:nvSpPr>
          <p:cNvPr id="3" name="Rectangle 2"/>
          <p:cNvSpPr/>
          <p:nvPr/>
        </p:nvSpPr>
        <p:spPr>
          <a:xfrm>
            <a:off x="288000" y="2032475"/>
            <a:ext cx="8582868" cy="3970318"/>
          </a:xfrm>
          <a:prstGeom prst="rect">
            <a:avLst/>
          </a:prstGeom>
        </p:spPr>
        <p:txBody>
          <a:bodyPr wrap="square">
            <a:spAutoFit/>
          </a:bodyPr>
          <a:lstStyle/>
          <a:p>
            <a:r>
              <a:rPr lang="en-GB" dirty="0" smtClean="0">
                <a:solidFill>
                  <a:schemeClr val="tx2"/>
                </a:solidFill>
              </a:rPr>
              <a:t>We </a:t>
            </a:r>
            <a:r>
              <a:rPr lang="en-GB" dirty="0">
                <a:solidFill>
                  <a:schemeClr val="tx2"/>
                </a:solidFill>
              </a:rPr>
              <a:t>offer our authors </a:t>
            </a:r>
            <a:endParaRPr lang="en-GB" dirty="0" smtClean="0">
              <a:solidFill>
                <a:schemeClr val="tx2"/>
              </a:solidFill>
            </a:endParaRPr>
          </a:p>
          <a:p>
            <a:endParaRPr lang="en-GB" dirty="0">
              <a:solidFill>
                <a:schemeClr val="tx2"/>
              </a:solidFill>
            </a:endParaRPr>
          </a:p>
          <a:p>
            <a:pPr marL="285750" indent="-285750">
              <a:buFont typeface="Arial" pitchFamily="34" charset="0"/>
              <a:buChar char="•"/>
            </a:pPr>
            <a:r>
              <a:rPr lang="en-GB" dirty="0">
                <a:solidFill>
                  <a:schemeClr val="tx2"/>
                </a:solidFill>
              </a:rPr>
              <a:t>Quality and speed of production</a:t>
            </a:r>
          </a:p>
          <a:p>
            <a:pPr marL="285750" indent="-285750">
              <a:buFont typeface="Arial" pitchFamily="34" charset="0"/>
              <a:buChar char="•"/>
            </a:pPr>
            <a:r>
              <a:rPr lang="en-GB" dirty="0">
                <a:solidFill>
                  <a:schemeClr val="tx2"/>
                </a:solidFill>
              </a:rPr>
              <a:t>Excellent editing</a:t>
            </a:r>
          </a:p>
          <a:p>
            <a:pPr marL="285750" indent="-285750">
              <a:buFont typeface="Arial" pitchFamily="34" charset="0"/>
              <a:buChar char="•"/>
            </a:pPr>
            <a:r>
              <a:rPr lang="en-GB" dirty="0">
                <a:solidFill>
                  <a:schemeClr val="tx2"/>
                </a:solidFill>
              </a:rPr>
              <a:t>Unrivalled worldwide sales, marketing, and distribution services. </a:t>
            </a:r>
          </a:p>
          <a:p>
            <a:pPr marL="285750" indent="-285750">
              <a:buFont typeface="Arial" pitchFamily="34" charset="0"/>
              <a:buChar char="•"/>
            </a:pPr>
            <a:endParaRPr lang="en-GB" dirty="0">
              <a:solidFill>
                <a:schemeClr val="tx2"/>
              </a:solidFill>
            </a:endParaRPr>
          </a:p>
          <a:p>
            <a:r>
              <a:rPr lang="en-GB" dirty="0">
                <a:solidFill>
                  <a:schemeClr val="tx2"/>
                </a:solidFill>
              </a:rPr>
              <a:t>Our aim is to maximize the benefits for authors that come from working with focused and dedicated publishing teams who operate as part of a large and international publisher. </a:t>
            </a:r>
          </a:p>
          <a:p>
            <a:endParaRPr lang="en-GB" dirty="0">
              <a:solidFill>
                <a:schemeClr val="tx2"/>
              </a:solidFill>
            </a:endParaRPr>
          </a:p>
          <a:p>
            <a:r>
              <a:rPr lang="en-GB" dirty="0">
                <a:solidFill>
                  <a:schemeClr val="tx2"/>
                </a:solidFill>
              </a:rPr>
              <a:t>We are committed to innovative publishing, publishing in print and electronic form, and we particularly welcome new ideas and feedback from our authors and readers.</a:t>
            </a:r>
          </a:p>
          <a:p>
            <a:endParaRPr lang="en-GB" dirty="0" smtClean="0">
              <a:solidFill>
                <a:schemeClr val="tx2"/>
              </a:solidFill>
            </a:endParaRPr>
          </a:p>
        </p:txBody>
      </p:sp>
      <p:sp>
        <p:nvSpPr>
          <p:cNvPr id="6" name="TextBox 5"/>
          <p:cNvSpPr txBox="1"/>
          <p:nvPr/>
        </p:nvSpPr>
        <p:spPr>
          <a:xfrm>
            <a:off x="288000" y="1269916"/>
            <a:ext cx="5860720" cy="492443"/>
          </a:xfrm>
          <a:prstGeom prst="rect">
            <a:avLst/>
          </a:prstGeom>
          <a:noFill/>
        </p:spPr>
        <p:txBody>
          <a:bodyPr wrap="square" rtlCol="0">
            <a:spAutoFit/>
          </a:bodyPr>
          <a:lstStyle/>
          <a:p>
            <a:r>
              <a:rPr lang="en-GB" sz="2600" dirty="0" smtClean="0">
                <a:solidFill>
                  <a:schemeClr val="bg1">
                    <a:lumMod val="50000"/>
                  </a:schemeClr>
                </a:solidFill>
              </a:rPr>
              <a:t>Benefits for authors</a:t>
            </a:r>
            <a:endParaRPr lang="en-GB" sz="2600" dirty="0">
              <a:solidFill>
                <a:schemeClr val="bg1">
                  <a:lumMod val="50000"/>
                </a:schemeClr>
              </a:solidFill>
            </a:endParaRPr>
          </a:p>
        </p:txBody>
      </p:sp>
    </p:spTree>
    <p:extLst>
      <p:ext uri="{BB962C8B-B14F-4D97-AF65-F5344CB8AC3E}">
        <p14:creationId xmlns:p14="http://schemas.microsoft.com/office/powerpoint/2010/main" xmlns="" val="42177610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Supporting Research and Publications</a:t>
            </a:r>
            <a:endParaRPr lang="en-GB" dirty="0"/>
          </a:p>
        </p:txBody>
      </p:sp>
      <p:sp>
        <p:nvSpPr>
          <p:cNvPr id="3" name="Content Placeholder 2"/>
          <p:cNvSpPr>
            <a:spLocks noGrp="1"/>
          </p:cNvSpPr>
          <p:nvPr>
            <p:ph idx="1"/>
          </p:nvPr>
        </p:nvSpPr>
        <p:spPr/>
        <p:txBody>
          <a:bodyPr/>
          <a:lstStyle/>
          <a:p>
            <a:r>
              <a:rPr lang="pl-PL" dirty="0" smtClean="0"/>
              <a:t>Oxford Dictionaries</a:t>
            </a:r>
          </a:p>
          <a:p>
            <a:r>
              <a:rPr lang="pl-PL" dirty="0"/>
              <a:t>Oxford Journals</a:t>
            </a:r>
            <a:endParaRPr lang="en-GB" dirty="0"/>
          </a:p>
          <a:p>
            <a:r>
              <a:rPr lang="pl-PL" dirty="0"/>
              <a:t>Oxford Handbooks Online</a:t>
            </a:r>
          </a:p>
          <a:p>
            <a:r>
              <a:rPr lang="pl-PL" dirty="0" smtClean="0"/>
              <a:t>Oxford Scholarship Online</a:t>
            </a:r>
            <a:r>
              <a:rPr lang="en-GB" dirty="0" smtClean="0"/>
              <a:t>/University Press Scholarship Online</a:t>
            </a:r>
          </a:p>
          <a:p>
            <a:r>
              <a:rPr lang="en-GB" dirty="0" smtClean="0"/>
              <a:t>Very Short Introductions</a:t>
            </a:r>
            <a:endParaRPr lang="pl-PL" dirty="0" smtClean="0"/>
          </a:p>
          <a:p>
            <a:pPr marL="0" indent="0">
              <a:buNone/>
            </a:pPr>
            <a:endParaRPr lang="pl-PL" dirty="0" smtClean="0"/>
          </a:p>
        </p:txBody>
      </p:sp>
    </p:spTree>
    <p:extLst>
      <p:ext uri="{BB962C8B-B14F-4D97-AF65-F5344CB8AC3E}">
        <p14:creationId xmlns:p14="http://schemas.microsoft.com/office/powerpoint/2010/main" xmlns="" val="16696971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Any Questions…</a:t>
            </a:r>
            <a:endParaRPr lang="en-GB" dirty="0"/>
          </a:p>
        </p:txBody>
      </p:sp>
      <p:sp>
        <p:nvSpPr>
          <p:cNvPr id="5" name="Slide Number Placeholder 4"/>
          <p:cNvSpPr>
            <a:spLocks noGrp="1"/>
          </p:cNvSpPr>
          <p:nvPr>
            <p:ph type="sldNum" sz="quarter" idx="12"/>
          </p:nvPr>
        </p:nvSpPr>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7999" y="2081189"/>
            <a:ext cx="3488133" cy="46704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4301066" y="2790871"/>
            <a:ext cx="4052973" cy="2369880"/>
          </a:xfrm>
          <a:prstGeom prst="rect">
            <a:avLst/>
          </a:prstGeom>
          <a:noFill/>
        </p:spPr>
        <p:txBody>
          <a:bodyPr wrap="square" rtlCol="0">
            <a:spAutoFit/>
          </a:bodyPr>
          <a:lstStyle/>
          <a:p>
            <a:endParaRPr lang="en-GB" dirty="0" smtClean="0"/>
          </a:p>
          <a:p>
            <a:r>
              <a:rPr lang="en-GB" sz="2000" b="1" dirty="0" smtClean="0"/>
              <a:t>Marcin Dembowski</a:t>
            </a:r>
            <a:endParaRPr lang="pl-PL" sz="2000" b="1" dirty="0" smtClean="0"/>
          </a:p>
          <a:p>
            <a:r>
              <a:rPr lang="pl-PL" sz="1400" dirty="0" smtClean="0"/>
              <a:t>Regional Manager – Russian Federation, Baltic States &amp; CIS Countries</a:t>
            </a:r>
            <a:endParaRPr lang="en-GB" sz="1400" dirty="0" smtClean="0"/>
          </a:p>
          <a:p>
            <a:r>
              <a:rPr lang="en-GB" sz="1400" dirty="0" smtClean="0">
                <a:hlinkClick r:id="rId4"/>
              </a:rPr>
              <a:t>marcin.dembowski@oup.com</a:t>
            </a:r>
            <a:endParaRPr lang="en-GB" sz="1400" dirty="0" smtClean="0"/>
          </a:p>
          <a:p>
            <a:endParaRPr lang="pl-PL" b="1" dirty="0" smtClean="0"/>
          </a:p>
          <a:p>
            <a:endParaRPr lang="pl-PL" b="1" dirty="0"/>
          </a:p>
          <a:p>
            <a:endParaRPr lang="pl-PL" b="1" dirty="0" smtClean="0"/>
          </a:p>
          <a:p>
            <a:endParaRPr lang="en-GB" sz="1400" dirty="0"/>
          </a:p>
        </p:txBody>
      </p:sp>
    </p:spTree>
    <p:extLst>
      <p:ext uri="{BB962C8B-B14F-4D97-AF65-F5344CB8AC3E}">
        <p14:creationId xmlns:p14="http://schemas.microsoft.com/office/powerpoint/2010/main" xmlns="" val="3746380805"/>
      </p:ext>
    </p:extLst>
  </p:cSld>
  <p:clrMapOvr>
    <a:masterClrMapping/>
  </p:clrMapOvr>
  <p:timing>
    <p:tnLst>
      <p:par>
        <p:cTn id="1" dur="indefinite" restart="never" nodeType="tmRoot"/>
      </p:par>
    </p:tnLst>
  </p:timing>
</p:sld>
</file>

<file path=ppt/theme/theme1.xml><?xml version="1.0" encoding="utf-8"?>
<a:theme xmlns:a="http://schemas.openxmlformats.org/drawingml/2006/main" name="New Look">
  <a:themeElements>
    <a:clrScheme name="OUP">
      <a:dk1>
        <a:srgbClr val="002147"/>
      </a:dk1>
      <a:lt1>
        <a:sysClr val="window" lastClr="FFFFFF"/>
      </a:lt1>
      <a:dk2>
        <a:srgbClr val="000000"/>
      </a:dk2>
      <a:lt2>
        <a:srgbClr val="E7E7E7"/>
      </a:lt2>
      <a:accent1>
        <a:srgbClr val="0082C0"/>
      </a:accent1>
      <a:accent2>
        <a:srgbClr val="9C132E"/>
      </a:accent2>
      <a:accent3>
        <a:srgbClr val="5D4B0A"/>
      </a:accent3>
      <a:accent4>
        <a:srgbClr val="898A17"/>
      </a:accent4>
      <a:accent5>
        <a:srgbClr val="4B3242"/>
      </a:accent5>
      <a:accent6>
        <a:srgbClr val="BD7824"/>
      </a:accent6>
      <a:hlink>
        <a:srgbClr val="E7B513"/>
      </a:hlink>
      <a:folHlink>
        <a:srgbClr val="DC91AE"/>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7728</TotalTime>
  <Words>2098</Words>
  <Application>Microsoft Office PowerPoint</Application>
  <PresentationFormat>Экран (4:3)</PresentationFormat>
  <Paragraphs>318</Paragraphs>
  <Slides>54</Slides>
  <Notes>26</Notes>
  <HiddenSlides>0</HiddenSlides>
  <MMClips>0</MMClips>
  <ScaleCrop>false</ScaleCrop>
  <HeadingPairs>
    <vt:vector size="4" baseType="variant">
      <vt:variant>
        <vt:lpstr>Тема</vt:lpstr>
      </vt:variant>
      <vt:variant>
        <vt:i4>1</vt:i4>
      </vt:variant>
      <vt:variant>
        <vt:lpstr>Заголовки слайдов</vt:lpstr>
      </vt:variant>
      <vt:variant>
        <vt:i4>54</vt:i4>
      </vt:variant>
    </vt:vector>
  </HeadingPairs>
  <TitlesOfParts>
    <vt:vector size="55" baseType="lpstr">
      <vt:lpstr>New Look</vt:lpstr>
      <vt:lpstr>Слайд 1</vt:lpstr>
      <vt:lpstr>Agenda for the session</vt:lpstr>
      <vt:lpstr>Слайд 3</vt:lpstr>
      <vt:lpstr>Oxford University Press (OUP) </vt:lpstr>
      <vt:lpstr>Digital publishing </vt:lpstr>
      <vt:lpstr>We support each stage of higher education</vt:lpstr>
      <vt:lpstr>Supporting Research and Publications</vt:lpstr>
      <vt:lpstr>Слайд 8</vt:lpstr>
      <vt:lpstr>Before you start………….</vt:lpstr>
      <vt:lpstr>Ideas where to start</vt:lpstr>
      <vt:lpstr>Слайд 11</vt:lpstr>
      <vt:lpstr>Be Careful:</vt:lpstr>
      <vt:lpstr>References:</vt:lpstr>
      <vt:lpstr>Oxford Bibliographies Online</vt:lpstr>
      <vt:lpstr>Слайд 15</vt:lpstr>
      <vt:lpstr>Слайд 16</vt:lpstr>
      <vt:lpstr>Think of a literature review as a  jigsaw puzzle</vt:lpstr>
      <vt:lpstr>Слайд 18</vt:lpstr>
      <vt:lpstr>Criteria You Might Look At:</vt:lpstr>
      <vt:lpstr>Слайд 20</vt:lpstr>
      <vt:lpstr>Criteria You Might Look At:</vt:lpstr>
      <vt:lpstr>Questions to Ask Yourself  When  Choosing:</vt:lpstr>
      <vt:lpstr>PROCESS!!!!!</vt:lpstr>
      <vt:lpstr>Слайд 24</vt:lpstr>
      <vt:lpstr>Research is all about peer review</vt:lpstr>
      <vt:lpstr>The Process</vt:lpstr>
      <vt:lpstr>The Process</vt:lpstr>
      <vt:lpstr>Process Conclusion:</vt:lpstr>
      <vt:lpstr>Слайд 29</vt:lpstr>
      <vt:lpstr>Слайд 30</vt:lpstr>
      <vt:lpstr>Слайд 31</vt:lpstr>
      <vt:lpstr>Слайд 32</vt:lpstr>
      <vt:lpstr>Слайд 33</vt:lpstr>
      <vt:lpstr>Слайд 34</vt:lpstr>
      <vt:lpstr>Слайд 35</vt:lpstr>
      <vt:lpstr>What makes a good paper? HINT: Editors and reviewers look for …</vt:lpstr>
      <vt:lpstr>Co-authorship?</vt:lpstr>
      <vt:lpstr>Peer Review:</vt:lpstr>
      <vt:lpstr>Plagiarism and referencing</vt:lpstr>
      <vt:lpstr>Revising</vt:lpstr>
      <vt:lpstr>Dealing with the comments:</vt:lpstr>
      <vt:lpstr>In case of rejection:</vt:lpstr>
      <vt:lpstr>Слайд 43</vt:lpstr>
      <vt:lpstr>If your article is rejected</vt:lpstr>
      <vt:lpstr>How to sell your work</vt:lpstr>
      <vt:lpstr>Слайд 46</vt:lpstr>
      <vt:lpstr>Слайд 47</vt:lpstr>
      <vt:lpstr>OUP wants to….</vt:lpstr>
      <vt:lpstr>What OUP is planning to offer for researchers</vt:lpstr>
      <vt:lpstr>What OUP is planning to offer for Russian researchers</vt:lpstr>
      <vt:lpstr>The book publishing process at OUP</vt:lpstr>
      <vt:lpstr>The publishing process at OUP</vt:lpstr>
      <vt:lpstr>Supporting Research and Publications</vt:lpstr>
      <vt:lpstr>Any 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Nigel Lea</dc:creator>
  <cp:lastModifiedBy>201</cp:lastModifiedBy>
  <cp:revision>269</cp:revision>
  <cp:lastPrinted>2012-05-17T13:01:50Z</cp:lastPrinted>
  <dcterms:created xsi:type="dcterms:W3CDTF">2010-07-14T07:44:25Z</dcterms:created>
  <dcterms:modified xsi:type="dcterms:W3CDTF">2014-09-16T09:11:17Z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