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</p:sldMasterIdLst>
  <p:notesMasterIdLst>
    <p:notesMasterId r:id="rId22"/>
  </p:notesMasterIdLst>
  <p:sldIdLst>
    <p:sldId id="256" r:id="rId3"/>
    <p:sldId id="258" r:id="rId4"/>
    <p:sldId id="292" r:id="rId5"/>
    <p:sldId id="275" r:id="rId6"/>
    <p:sldId id="280" r:id="rId7"/>
    <p:sldId id="257" r:id="rId8"/>
    <p:sldId id="291" r:id="rId9"/>
    <p:sldId id="259" r:id="rId10"/>
    <p:sldId id="290" r:id="rId11"/>
    <p:sldId id="289" r:id="rId12"/>
    <p:sldId id="294" r:id="rId13"/>
    <p:sldId id="262" r:id="rId14"/>
    <p:sldId id="263" r:id="rId15"/>
    <p:sldId id="264" r:id="rId16"/>
    <p:sldId id="283" r:id="rId17"/>
    <p:sldId id="285" r:id="rId18"/>
    <p:sldId id="286" r:id="rId19"/>
    <p:sldId id="287" r:id="rId20"/>
    <p:sldId id="288" r:id="rId21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B3B"/>
    <a:srgbClr val="640000"/>
    <a:srgbClr val="CC3300"/>
    <a:srgbClr val="7E0000"/>
    <a:srgbClr val="990000"/>
    <a:srgbClr val="660066"/>
    <a:srgbClr val="691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730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DE6A9F-EDF5-4A65-8D01-4F150CB62E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3AF518-C034-412D-BA41-89D4D077FA57}">
      <dgm:prSet phldrT="[Текст]" custT="1"/>
      <dgm:spPr>
        <a:xfrm>
          <a:off x="410445" y="103611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аналитическая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4DE81E0-FC09-4957-8395-1E7D54E88CDA}" type="parTrans" cxnId="{8E350A0C-B2DD-45D7-928E-27D9AAC14724}">
      <dgm:prSet/>
      <dgm:spPr/>
      <dgm:t>
        <a:bodyPr/>
        <a:lstStyle/>
        <a:p>
          <a:endParaRPr lang="ru-RU" sz="4000"/>
        </a:p>
      </dgm:t>
    </dgm:pt>
    <dgm:pt modelId="{A30A438F-FA58-4114-A10E-7E0EF0856423}" type="sibTrans" cxnId="{8E350A0C-B2DD-45D7-928E-27D9AAC14724}">
      <dgm:prSet/>
      <dgm:spPr/>
      <dgm:t>
        <a:bodyPr/>
        <a:lstStyle/>
        <a:p>
          <a:endParaRPr lang="ru-RU" sz="4000"/>
        </a:p>
      </dgm:t>
    </dgm:pt>
    <dgm:pt modelId="{B0767FFD-8650-40D1-9269-B939D635BE50}">
      <dgm:prSet phldrT="[Текст]" custT="1"/>
      <dgm:spPr>
        <a:xfrm>
          <a:off x="410445" y="920091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организационно-управленческая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CD7C59B-F4B8-46C7-A213-E4DEE8926599}" type="parTrans" cxnId="{D1ADD7C8-F854-4660-996E-34A9BDD6A82E}">
      <dgm:prSet/>
      <dgm:spPr/>
      <dgm:t>
        <a:bodyPr/>
        <a:lstStyle/>
        <a:p>
          <a:endParaRPr lang="ru-RU" sz="4000"/>
        </a:p>
      </dgm:t>
    </dgm:pt>
    <dgm:pt modelId="{F8BDB096-E241-429D-BD91-6BD4465FD005}" type="sibTrans" cxnId="{D1ADD7C8-F854-4660-996E-34A9BDD6A82E}">
      <dgm:prSet/>
      <dgm:spPr/>
      <dgm:t>
        <a:bodyPr/>
        <a:lstStyle/>
        <a:p>
          <a:endParaRPr lang="ru-RU" sz="4000"/>
        </a:p>
      </dgm:t>
    </dgm:pt>
    <dgm:pt modelId="{A77385B0-162D-4B2A-AC39-A6FD70A68835}">
      <dgm:prSet phldrT="[Текст]" custT="1"/>
      <dgm:spPr>
        <a:xfrm>
          <a:off x="410445" y="1328331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проектная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CE3FC8F-8BD7-45B1-9AC7-1499AD4D6388}" type="parTrans" cxnId="{AC0620C0-D75F-4E62-B7E3-366A1D965965}">
      <dgm:prSet/>
      <dgm:spPr/>
      <dgm:t>
        <a:bodyPr/>
        <a:lstStyle/>
        <a:p>
          <a:endParaRPr lang="ru-RU" sz="4000"/>
        </a:p>
      </dgm:t>
    </dgm:pt>
    <dgm:pt modelId="{12F66EF4-C295-48AB-B8B1-BBD9EABE92EE}" type="sibTrans" cxnId="{AC0620C0-D75F-4E62-B7E3-366A1D965965}">
      <dgm:prSet/>
      <dgm:spPr/>
      <dgm:t>
        <a:bodyPr/>
        <a:lstStyle/>
        <a:p>
          <a:endParaRPr lang="ru-RU" sz="4000"/>
        </a:p>
      </dgm:t>
    </dgm:pt>
    <dgm:pt modelId="{CB9866FC-C4FA-40C3-B795-AE6F14D54B52}">
      <dgm:prSet custT="1"/>
      <dgm:spPr>
        <a:xfrm>
          <a:off x="410445" y="511851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alt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расчетно-экономическая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03DE10D-B4DF-43E2-BBE6-97949EBD09EF}" type="parTrans" cxnId="{8DE826EB-306A-4AD6-87D6-0508D4890F08}">
      <dgm:prSet/>
      <dgm:spPr/>
      <dgm:t>
        <a:bodyPr/>
        <a:lstStyle/>
        <a:p>
          <a:endParaRPr lang="ru-RU" sz="4000"/>
        </a:p>
      </dgm:t>
    </dgm:pt>
    <dgm:pt modelId="{404EFABA-A047-4AA5-B27C-AB2F457B05E0}" type="sibTrans" cxnId="{8DE826EB-306A-4AD6-87D6-0508D4890F08}">
      <dgm:prSet/>
      <dgm:spPr/>
      <dgm:t>
        <a:bodyPr/>
        <a:lstStyle/>
        <a:p>
          <a:endParaRPr lang="ru-RU" sz="4000"/>
        </a:p>
      </dgm:t>
    </dgm:pt>
    <dgm:pt modelId="{FC9932D9-AAE5-4C4C-A9FC-928D93DF5B51}">
      <dgm:prSet phldrT="[Текст]" custT="1"/>
      <dgm:spPr>
        <a:xfrm>
          <a:off x="410445" y="1736572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научно-исследовательская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7389977-761A-4BF2-A204-7F7C898D20EB}" type="parTrans" cxnId="{F1596728-7193-4586-9B45-EED9786A0F70}">
      <dgm:prSet/>
      <dgm:spPr/>
      <dgm:t>
        <a:bodyPr/>
        <a:lstStyle/>
        <a:p>
          <a:endParaRPr lang="ru-RU" sz="4000"/>
        </a:p>
      </dgm:t>
    </dgm:pt>
    <dgm:pt modelId="{040A81A4-DC06-43EA-8122-668F01E65842}" type="sibTrans" cxnId="{F1596728-7193-4586-9B45-EED9786A0F70}">
      <dgm:prSet/>
      <dgm:spPr/>
      <dgm:t>
        <a:bodyPr/>
        <a:lstStyle/>
        <a:p>
          <a:endParaRPr lang="ru-RU" sz="4000"/>
        </a:p>
      </dgm:t>
    </dgm:pt>
    <dgm:pt modelId="{0DBC7C30-4F9E-4C33-B4B9-01C51C0A0D93}">
      <dgm:prSet phldrT="[Текст]" custT="1"/>
      <dgm:spPr>
        <a:xfrm>
          <a:off x="410445" y="2144812"/>
          <a:ext cx="5746238" cy="265680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инновационно-предпринимательская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4A31807-C948-4756-AE27-1A0A743E6A62}" type="parTrans" cxnId="{310ADDD0-5982-428B-A57D-A5855882E25E}">
      <dgm:prSet/>
      <dgm:spPr/>
      <dgm:t>
        <a:bodyPr/>
        <a:lstStyle/>
        <a:p>
          <a:endParaRPr lang="ru-RU" sz="4000"/>
        </a:p>
      </dgm:t>
    </dgm:pt>
    <dgm:pt modelId="{B0FFB8A1-C615-4D0A-9226-CB7D054DF65A}" type="sibTrans" cxnId="{310ADDD0-5982-428B-A57D-A5855882E25E}">
      <dgm:prSet/>
      <dgm:spPr/>
      <dgm:t>
        <a:bodyPr/>
        <a:lstStyle/>
        <a:p>
          <a:endParaRPr lang="ru-RU" sz="4000"/>
        </a:p>
      </dgm:t>
    </dgm:pt>
    <dgm:pt modelId="{5BE5514D-A1DF-43B3-B966-C5D3C69BDC55}" type="pres">
      <dgm:prSet presAssocID="{89DE6A9F-EDF5-4A65-8D01-4F150CB62EB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275F59-3CDA-4BCB-9B92-5D6B1997FE58}" type="pres">
      <dgm:prSet presAssocID="{A43AF518-C034-412D-BA41-89D4D077FA57}" presName="parentLin" presStyleCnt="0"/>
      <dgm:spPr/>
    </dgm:pt>
    <dgm:pt modelId="{2520777D-A1CC-4C84-BE6D-31E69720E058}" type="pres">
      <dgm:prSet presAssocID="{A43AF518-C034-412D-BA41-89D4D077FA57}" presName="parentLeftMargin" presStyleLbl="node1" presStyleIdx="0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5019AF2-71A7-48CD-93A2-6FE4D8059E82}" type="pres">
      <dgm:prSet presAssocID="{A43AF518-C034-412D-BA41-89D4D077FA5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226BA7-3D6A-4740-A72D-B130152FA576}" type="pres">
      <dgm:prSet presAssocID="{A43AF518-C034-412D-BA41-89D4D077FA57}" presName="negativeSpace" presStyleCnt="0"/>
      <dgm:spPr/>
    </dgm:pt>
    <dgm:pt modelId="{BE3CB385-A32A-4240-9865-6810592B5464}" type="pres">
      <dgm:prSet presAssocID="{A43AF518-C034-412D-BA41-89D4D077FA57}" presName="childText" presStyleLbl="conFgAcc1" presStyleIdx="0" presStyleCnt="6">
        <dgm:presLayoutVars>
          <dgm:bulletEnabled val="1"/>
        </dgm:presLayoutVars>
      </dgm:prSet>
      <dgm:spPr>
        <a:xfrm>
          <a:off x="0" y="236451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7478233-888A-4124-94CF-57BC1BB499A4}" type="pres">
      <dgm:prSet presAssocID="{A30A438F-FA58-4114-A10E-7E0EF0856423}" presName="spaceBetweenRectangles" presStyleCnt="0"/>
      <dgm:spPr/>
    </dgm:pt>
    <dgm:pt modelId="{44141873-BD9C-4464-B994-9BF0617BF7CD}" type="pres">
      <dgm:prSet presAssocID="{CB9866FC-C4FA-40C3-B795-AE6F14D54B52}" presName="parentLin" presStyleCnt="0"/>
      <dgm:spPr/>
    </dgm:pt>
    <dgm:pt modelId="{CA2F36F0-8C8D-4F5C-96D9-6BEA539A0CC9}" type="pres">
      <dgm:prSet presAssocID="{CB9866FC-C4FA-40C3-B795-AE6F14D54B52}" presName="parentLeftMargin" presStyleLbl="node1" presStyleIdx="0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83E8798-F1DE-4E4B-9DCD-21445EE2DE09}" type="pres">
      <dgm:prSet presAssocID="{CB9866FC-C4FA-40C3-B795-AE6F14D54B52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FB4B2-9AB4-4D9A-9F81-7C994787CD3C}" type="pres">
      <dgm:prSet presAssocID="{CB9866FC-C4FA-40C3-B795-AE6F14D54B52}" presName="negativeSpace" presStyleCnt="0"/>
      <dgm:spPr/>
    </dgm:pt>
    <dgm:pt modelId="{FE1914A8-71CD-4ECE-827B-85C885C5E88A}" type="pres">
      <dgm:prSet presAssocID="{CB9866FC-C4FA-40C3-B795-AE6F14D54B52}" presName="childText" presStyleLbl="conFgAcc1" presStyleIdx="1" presStyleCnt="6">
        <dgm:presLayoutVars>
          <dgm:bulletEnabled val="1"/>
        </dgm:presLayoutVars>
      </dgm:prSet>
      <dgm:spPr>
        <a:xfrm>
          <a:off x="0" y="644691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F24D1BE-BD21-4D94-8645-338B82FF367F}" type="pres">
      <dgm:prSet presAssocID="{404EFABA-A047-4AA5-B27C-AB2F457B05E0}" presName="spaceBetweenRectangles" presStyleCnt="0"/>
      <dgm:spPr/>
    </dgm:pt>
    <dgm:pt modelId="{F7C47158-DC15-41AD-B059-7793EC3A8D0C}" type="pres">
      <dgm:prSet presAssocID="{B0767FFD-8650-40D1-9269-B939D635BE50}" presName="parentLin" presStyleCnt="0"/>
      <dgm:spPr/>
    </dgm:pt>
    <dgm:pt modelId="{5842AB4E-6CD9-48C3-B0C5-29C8BAF10740}" type="pres">
      <dgm:prSet presAssocID="{B0767FFD-8650-40D1-9269-B939D635BE50}" presName="parentLeftMargin" presStyleLbl="node1" presStyleIdx="1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26E4143-6BE3-4CBC-B51E-4F7397ADFAD1}" type="pres">
      <dgm:prSet presAssocID="{B0767FFD-8650-40D1-9269-B939D635BE5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2765B-482F-461A-B9DE-5DEEEEC96DEF}" type="pres">
      <dgm:prSet presAssocID="{B0767FFD-8650-40D1-9269-B939D635BE50}" presName="negativeSpace" presStyleCnt="0"/>
      <dgm:spPr/>
    </dgm:pt>
    <dgm:pt modelId="{48A39246-5D16-400D-AE26-B91A11FC3F21}" type="pres">
      <dgm:prSet presAssocID="{B0767FFD-8650-40D1-9269-B939D635BE50}" presName="childText" presStyleLbl="conFgAcc1" presStyleIdx="2" presStyleCnt="6">
        <dgm:presLayoutVars>
          <dgm:bulletEnabled val="1"/>
        </dgm:presLayoutVars>
      </dgm:prSet>
      <dgm:spPr>
        <a:xfrm>
          <a:off x="0" y="1052931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445C1420-072A-44A6-B726-D4A5D5B209D7}" type="pres">
      <dgm:prSet presAssocID="{F8BDB096-E241-429D-BD91-6BD4465FD005}" presName="spaceBetweenRectangles" presStyleCnt="0"/>
      <dgm:spPr/>
    </dgm:pt>
    <dgm:pt modelId="{E84FE364-41E1-4D1C-B433-43D8E65748C3}" type="pres">
      <dgm:prSet presAssocID="{A77385B0-162D-4B2A-AC39-A6FD70A68835}" presName="parentLin" presStyleCnt="0"/>
      <dgm:spPr/>
    </dgm:pt>
    <dgm:pt modelId="{0BBE9FF6-7148-4D49-8B50-257A232D7262}" type="pres">
      <dgm:prSet presAssocID="{A77385B0-162D-4B2A-AC39-A6FD70A68835}" presName="parentLeftMargin" presStyleLbl="node1" presStyleIdx="2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B2F4401-1FC9-4E4B-9283-D434CDAFA6AE}" type="pres">
      <dgm:prSet presAssocID="{A77385B0-162D-4B2A-AC39-A6FD70A6883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E80E4-60AA-457E-8CB8-6EE3EDC1DEF2}" type="pres">
      <dgm:prSet presAssocID="{A77385B0-162D-4B2A-AC39-A6FD70A68835}" presName="negativeSpace" presStyleCnt="0"/>
      <dgm:spPr/>
    </dgm:pt>
    <dgm:pt modelId="{57459C26-FDA6-42CA-9D02-2EC570F0C168}" type="pres">
      <dgm:prSet presAssocID="{A77385B0-162D-4B2A-AC39-A6FD70A68835}" presName="childText" presStyleLbl="conFgAcc1" presStyleIdx="3" presStyleCnt="6">
        <dgm:presLayoutVars>
          <dgm:bulletEnabled val="1"/>
        </dgm:presLayoutVars>
      </dgm:prSet>
      <dgm:spPr>
        <a:xfrm>
          <a:off x="0" y="1461172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57009DD-4C1C-44F0-AE69-2A2220E62290}" type="pres">
      <dgm:prSet presAssocID="{12F66EF4-C295-48AB-B8B1-BBD9EABE92EE}" presName="spaceBetweenRectangles" presStyleCnt="0"/>
      <dgm:spPr/>
    </dgm:pt>
    <dgm:pt modelId="{08AC19D0-1A87-4E1D-AEBD-C0865F786582}" type="pres">
      <dgm:prSet presAssocID="{FC9932D9-AAE5-4C4C-A9FC-928D93DF5B51}" presName="parentLin" presStyleCnt="0"/>
      <dgm:spPr/>
    </dgm:pt>
    <dgm:pt modelId="{4E79BCA8-2730-48D2-A565-4610D36C015F}" type="pres">
      <dgm:prSet presAssocID="{FC9932D9-AAE5-4C4C-A9FC-928D93DF5B51}" presName="parentLeftMargin" presStyleLbl="node1" presStyleIdx="3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ED7C1F5-9178-48E8-A2E6-C5D30B13E34D}" type="pres">
      <dgm:prSet presAssocID="{FC9932D9-AAE5-4C4C-A9FC-928D93DF5B5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2904C-8813-4C42-9FC7-E78ED48FCD3C}" type="pres">
      <dgm:prSet presAssocID="{FC9932D9-AAE5-4C4C-A9FC-928D93DF5B51}" presName="negativeSpace" presStyleCnt="0"/>
      <dgm:spPr/>
    </dgm:pt>
    <dgm:pt modelId="{72CF2335-6240-474C-980A-919C934F18FB}" type="pres">
      <dgm:prSet presAssocID="{FC9932D9-AAE5-4C4C-A9FC-928D93DF5B51}" presName="childText" presStyleLbl="conFgAcc1" presStyleIdx="4" presStyleCnt="6">
        <dgm:presLayoutVars>
          <dgm:bulletEnabled val="1"/>
        </dgm:presLayoutVars>
      </dgm:prSet>
      <dgm:spPr>
        <a:xfrm>
          <a:off x="0" y="1869412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B5DE84A0-6269-4E7B-B235-DD55AAE136DB}" type="pres">
      <dgm:prSet presAssocID="{040A81A4-DC06-43EA-8122-668F01E65842}" presName="spaceBetweenRectangles" presStyleCnt="0"/>
      <dgm:spPr/>
    </dgm:pt>
    <dgm:pt modelId="{4197DB03-F609-4470-A65F-B35A98E02A76}" type="pres">
      <dgm:prSet presAssocID="{0DBC7C30-4F9E-4C33-B4B9-01C51C0A0D93}" presName="parentLin" presStyleCnt="0"/>
      <dgm:spPr/>
    </dgm:pt>
    <dgm:pt modelId="{53B59AD9-0259-426A-A2AF-E6CB9BDC1A2C}" type="pres">
      <dgm:prSet presAssocID="{0DBC7C30-4F9E-4C33-B4B9-01C51C0A0D93}" presName="parentLeftMargin" presStyleLbl="node1" presStyleIdx="4" presStyleCnt="6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5A25E58-E446-4285-A86E-7389EF72D782}" type="pres">
      <dgm:prSet presAssocID="{0DBC7C30-4F9E-4C33-B4B9-01C51C0A0D9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3ECA8-BD94-4F43-A501-434A1B7CA496}" type="pres">
      <dgm:prSet presAssocID="{0DBC7C30-4F9E-4C33-B4B9-01C51C0A0D93}" presName="negativeSpace" presStyleCnt="0"/>
      <dgm:spPr/>
    </dgm:pt>
    <dgm:pt modelId="{3901F268-1B01-425B-9C1B-95DB20BF0B39}" type="pres">
      <dgm:prSet presAssocID="{0DBC7C30-4F9E-4C33-B4B9-01C51C0A0D93}" presName="childText" presStyleLbl="conFgAcc1" presStyleIdx="5" presStyleCnt="6">
        <dgm:presLayoutVars>
          <dgm:bulletEnabled val="1"/>
        </dgm:presLayoutVars>
      </dgm:prSet>
      <dgm:spPr>
        <a:xfrm>
          <a:off x="0" y="2277652"/>
          <a:ext cx="8208912" cy="2268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</dgm:ptLst>
  <dgm:cxnLst>
    <dgm:cxn modelId="{B91C7891-5A66-4E71-A20E-C63DA6E4E832}" type="presOf" srcId="{A77385B0-162D-4B2A-AC39-A6FD70A68835}" destId="{0BBE9FF6-7148-4D49-8B50-257A232D7262}" srcOrd="0" destOrd="0" presId="urn:microsoft.com/office/officeart/2005/8/layout/list1"/>
    <dgm:cxn modelId="{D1ADD7C8-F854-4660-996E-34A9BDD6A82E}" srcId="{89DE6A9F-EDF5-4A65-8D01-4F150CB62EB9}" destId="{B0767FFD-8650-40D1-9269-B939D635BE50}" srcOrd="2" destOrd="0" parTransId="{DCD7C59B-F4B8-46C7-A213-E4DEE8926599}" sibTransId="{F8BDB096-E241-429D-BD91-6BD4465FD005}"/>
    <dgm:cxn modelId="{8FD5BB97-EB87-4005-86B3-21C9C82DA691}" type="presOf" srcId="{CB9866FC-C4FA-40C3-B795-AE6F14D54B52}" destId="{CA2F36F0-8C8D-4F5C-96D9-6BEA539A0CC9}" srcOrd="0" destOrd="0" presId="urn:microsoft.com/office/officeart/2005/8/layout/list1"/>
    <dgm:cxn modelId="{310ADDD0-5982-428B-A57D-A5855882E25E}" srcId="{89DE6A9F-EDF5-4A65-8D01-4F150CB62EB9}" destId="{0DBC7C30-4F9E-4C33-B4B9-01C51C0A0D93}" srcOrd="5" destOrd="0" parTransId="{24A31807-C948-4756-AE27-1A0A743E6A62}" sibTransId="{B0FFB8A1-C615-4D0A-9226-CB7D054DF65A}"/>
    <dgm:cxn modelId="{25D3A057-88AD-4403-965B-31E3180521FD}" type="presOf" srcId="{B0767FFD-8650-40D1-9269-B939D635BE50}" destId="{5842AB4E-6CD9-48C3-B0C5-29C8BAF10740}" srcOrd="0" destOrd="0" presId="urn:microsoft.com/office/officeart/2005/8/layout/list1"/>
    <dgm:cxn modelId="{9A96DFDC-5814-4193-B17C-CCDD196F016D}" type="presOf" srcId="{FC9932D9-AAE5-4C4C-A9FC-928D93DF5B51}" destId="{4E79BCA8-2730-48D2-A565-4610D36C015F}" srcOrd="0" destOrd="0" presId="urn:microsoft.com/office/officeart/2005/8/layout/list1"/>
    <dgm:cxn modelId="{8DE826EB-306A-4AD6-87D6-0508D4890F08}" srcId="{89DE6A9F-EDF5-4A65-8D01-4F150CB62EB9}" destId="{CB9866FC-C4FA-40C3-B795-AE6F14D54B52}" srcOrd="1" destOrd="0" parTransId="{303DE10D-B4DF-43E2-BBE6-97949EBD09EF}" sibTransId="{404EFABA-A047-4AA5-B27C-AB2F457B05E0}"/>
    <dgm:cxn modelId="{0D5D7B19-6FE3-4C32-BA08-7FFE35CBDC42}" type="presOf" srcId="{FC9932D9-AAE5-4C4C-A9FC-928D93DF5B51}" destId="{9ED7C1F5-9178-48E8-A2E6-C5D30B13E34D}" srcOrd="1" destOrd="0" presId="urn:microsoft.com/office/officeart/2005/8/layout/list1"/>
    <dgm:cxn modelId="{8E350A0C-B2DD-45D7-928E-27D9AAC14724}" srcId="{89DE6A9F-EDF5-4A65-8D01-4F150CB62EB9}" destId="{A43AF518-C034-412D-BA41-89D4D077FA57}" srcOrd="0" destOrd="0" parTransId="{F4DE81E0-FC09-4957-8395-1E7D54E88CDA}" sibTransId="{A30A438F-FA58-4114-A10E-7E0EF0856423}"/>
    <dgm:cxn modelId="{F52C1038-0588-49B6-AF8F-3224DF7F7078}" type="presOf" srcId="{89DE6A9F-EDF5-4A65-8D01-4F150CB62EB9}" destId="{5BE5514D-A1DF-43B3-B966-C5D3C69BDC55}" srcOrd="0" destOrd="0" presId="urn:microsoft.com/office/officeart/2005/8/layout/list1"/>
    <dgm:cxn modelId="{F1596728-7193-4586-9B45-EED9786A0F70}" srcId="{89DE6A9F-EDF5-4A65-8D01-4F150CB62EB9}" destId="{FC9932D9-AAE5-4C4C-A9FC-928D93DF5B51}" srcOrd="4" destOrd="0" parTransId="{F7389977-761A-4BF2-A204-7F7C898D20EB}" sibTransId="{040A81A4-DC06-43EA-8122-668F01E65842}"/>
    <dgm:cxn modelId="{24338EDA-5CC8-4956-ACC7-73BDCFC7428F}" type="presOf" srcId="{0DBC7C30-4F9E-4C33-B4B9-01C51C0A0D93}" destId="{53B59AD9-0259-426A-A2AF-E6CB9BDC1A2C}" srcOrd="0" destOrd="0" presId="urn:microsoft.com/office/officeart/2005/8/layout/list1"/>
    <dgm:cxn modelId="{F4C36353-D8D4-462D-BC7F-E7E98DC97D56}" type="presOf" srcId="{A77385B0-162D-4B2A-AC39-A6FD70A68835}" destId="{3B2F4401-1FC9-4E4B-9283-D434CDAFA6AE}" srcOrd="1" destOrd="0" presId="urn:microsoft.com/office/officeart/2005/8/layout/list1"/>
    <dgm:cxn modelId="{AC0620C0-D75F-4E62-B7E3-366A1D965965}" srcId="{89DE6A9F-EDF5-4A65-8D01-4F150CB62EB9}" destId="{A77385B0-162D-4B2A-AC39-A6FD70A68835}" srcOrd="3" destOrd="0" parTransId="{3CE3FC8F-8BD7-45B1-9AC7-1499AD4D6388}" sibTransId="{12F66EF4-C295-48AB-B8B1-BBD9EABE92EE}"/>
    <dgm:cxn modelId="{DB3D7218-6B0D-4129-867D-967282B888FB}" type="presOf" srcId="{B0767FFD-8650-40D1-9269-B939D635BE50}" destId="{426E4143-6BE3-4CBC-B51E-4F7397ADFAD1}" srcOrd="1" destOrd="0" presId="urn:microsoft.com/office/officeart/2005/8/layout/list1"/>
    <dgm:cxn modelId="{720DB40F-A45E-4983-95D4-B49800E04437}" type="presOf" srcId="{A43AF518-C034-412D-BA41-89D4D077FA57}" destId="{05019AF2-71A7-48CD-93A2-6FE4D8059E82}" srcOrd="1" destOrd="0" presId="urn:microsoft.com/office/officeart/2005/8/layout/list1"/>
    <dgm:cxn modelId="{6944C663-B011-4290-A2A5-B9C00C560CB6}" type="presOf" srcId="{0DBC7C30-4F9E-4C33-B4B9-01C51C0A0D93}" destId="{25A25E58-E446-4285-A86E-7389EF72D782}" srcOrd="1" destOrd="0" presId="urn:microsoft.com/office/officeart/2005/8/layout/list1"/>
    <dgm:cxn modelId="{AEB17187-78DF-457F-B748-DF028F3B9F14}" type="presOf" srcId="{CB9866FC-C4FA-40C3-B795-AE6F14D54B52}" destId="{B83E8798-F1DE-4E4B-9DCD-21445EE2DE09}" srcOrd="1" destOrd="0" presId="urn:microsoft.com/office/officeart/2005/8/layout/list1"/>
    <dgm:cxn modelId="{62DBA037-BE37-4414-97B1-3C4F630F33CF}" type="presOf" srcId="{A43AF518-C034-412D-BA41-89D4D077FA57}" destId="{2520777D-A1CC-4C84-BE6D-31E69720E058}" srcOrd="0" destOrd="0" presId="urn:microsoft.com/office/officeart/2005/8/layout/list1"/>
    <dgm:cxn modelId="{61C1D582-E99F-4E56-8074-0350EB0A3F87}" type="presParOf" srcId="{5BE5514D-A1DF-43B3-B966-C5D3C69BDC55}" destId="{1C275F59-3CDA-4BCB-9B92-5D6B1997FE58}" srcOrd="0" destOrd="0" presId="urn:microsoft.com/office/officeart/2005/8/layout/list1"/>
    <dgm:cxn modelId="{E6AE554F-FEE1-4BAD-A55F-D24EE0129AD7}" type="presParOf" srcId="{1C275F59-3CDA-4BCB-9B92-5D6B1997FE58}" destId="{2520777D-A1CC-4C84-BE6D-31E69720E058}" srcOrd="0" destOrd="0" presId="urn:microsoft.com/office/officeart/2005/8/layout/list1"/>
    <dgm:cxn modelId="{B57E5B50-FCC2-4CAD-AE6B-4EBAD97AFE1B}" type="presParOf" srcId="{1C275F59-3CDA-4BCB-9B92-5D6B1997FE58}" destId="{05019AF2-71A7-48CD-93A2-6FE4D8059E82}" srcOrd="1" destOrd="0" presId="urn:microsoft.com/office/officeart/2005/8/layout/list1"/>
    <dgm:cxn modelId="{874BB030-7339-47B0-9001-98CD633D16AF}" type="presParOf" srcId="{5BE5514D-A1DF-43B3-B966-C5D3C69BDC55}" destId="{2F226BA7-3D6A-4740-A72D-B130152FA576}" srcOrd="1" destOrd="0" presId="urn:microsoft.com/office/officeart/2005/8/layout/list1"/>
    <dgm:cxn modelId="{74B899EE-9F42-4655-BDFC-03B44D44F6DB}" type="presParOf" srcId="{5BE5514D-A1DF-43B3-B966-C5D3C69BDC55}" destId="{BE3CB385-A32A-4240-9865-6810592B5464}" srcOrd="2" destOrd="0" presId="urn:microsoft.com/office/officeart/2005/8/layout/list1"/>
    <dgm:cxn modelId="{38129DE2-A15D-4211-8C69-8960355FE483}" type="presParOf" srcId="{5BE5514D-A1DF-43B3-B966-C5D3C69BDC55}" destId="{07478233-888A-4124-94CF-57BC1BB499A4}" srcOrd="3" destOrd="0" presId="urn:microsoft.com/office/officeart/2005/8/layout/list1"/>
    <dgm:cxn modelId="{92183841-BB37-46A9-B5A9-C1B51C5EB711}" type="presParOf" srcId="{5BE5514D-A1DF-43B3-B966-C5D3C69BDC55}" destId="{44141873-BD9C-4464-B994-9BF0617BF7CD}" srcOrd="4" destOrd="0" presId="urn:microsoft.com/office/officeart/2005/8/layout/list1"/>
    <dgm:cxn modelId="{148DBF28-61F3-4CF0-9B92-0657B4D14BBE}" type="presParOf" srcId="{44141873-BD9C-4464-B994-9BF0617BF7CD}" destId="{CA2F36F0-8C8D-4F5C-96D9-6BEA539A0CC9}" srcOrd="0" destOrd="0" presId="urn:microsoft.com/office/officeart/2005/8/layout/list1"/>
    <dgm:cxn modelId="{B5C3F5DE-CFFA-4852-A988-7F3F5CDD70FC}" type="presParOf" srcId="{44141873-BD9C-4464-B994-9BF0617BF7CD}" destId="{B83E8798-F1DE-4E4B-9DCD-21445EE2DE09}" srcOrd="1" destOrd="0" presId="urn:microsoft.com/office/officeart/2005/8/layout/list1"/>
    <dgm:cxn modelId="{317656EC-3CC7-4A57-AE1F-EAF54C0D2CCF}" type="presParOf" srcId="{5BE5514D-A1DF-43B3-B966-C5D3C69BDC55}" destId="{921FB4B2-9AB4-4D9A-9F81-7C994787CD3C}" srcOrd="5" destOrd="0" presId="urn:microsoft.com/office/officeart/2005/8/layout/list1"/>
    <dgm:cxn modelId="{F266B3F1-15F0-4C83-8EAB-C429A488DE02}" type="presParOf" srcId="{5BE5514D-A1DF-43B3-B966-C5D3C69BDC55}" destId="{FE1914A8-71CD-4ECE-827B-85C885C5E88A}" srcOrd="6" destOrd="0" presId="urn:microsoft.com/office/officeart/2005/8/layout/list1"/>
    <dgm:cxn modelId="{913DE390-0F0B-4FE4-A309-2405AEDCD9A2}" type="presParOf" srcId="{5BE5514D-A1DF-43B3-B966-C5D3C69BDC55}" destId="{FF24D1BE-BD21-4D94-8645-338B82FF367F}" srcOrd="7" destOrd="0" presId="urn:microsoft.com/office/officeart/2005/8/layout/list1"/>
    <dgm:cxn modelId="{4A305687-0226-4D86-8576-9AC1E927DAFB}" type="presParOf" srcId="{5BE5514D-A1DF-43B3-B966-C5D3C69BDC55}" destId="{F7C47158-DC15-41AD-B059-7793EC3A8D0C}" srcOrd="8" destOrd="0" presId="urn:microsoft.com/office/officeart/2005/8/layout/list1"/>
    <dgm:cxn modelId="{F97141DD-4967-4BF4-B167-AAD0401BA67A}" type="presParOf" srcId="{F7C47158-DC15-41AD-B059-7793EC3A8D0C}" destId="{5842AB4E-6CD9-48C3-B0C5-29C8BAF10740}" srcOrd="0" destOrd="0" presId="urn:microsoft.com/office/officeart/2005/8/layout/list1"/>
    <dgm:cxn modelId="{0D58DAAD-0F38-4179-8F4D-08A7DF4D9835}" type="presParOf" srcId="{F7C47158-DC15-41AD-B059-7793EC3A8D0C}" destId="{426E4143-6BE3-4CBC-B51E-4F7397ADFAD1}" srcOrd="1" destOrd="0" presId="urn:microsoft.com/office/officeart/2005/8/layout/list1"/>
    <dgm:cxn modelId="{68D2AFBE-0901-4F00-8F65-482E42E8F860}" type="presParOf" srcId="{5BE5514D-A1DF-43B3-B966-C5D3C69BDC55}" destId="{CF82765B-482F-461A-B9DE-5DEEEEC96DEF}" srcOrd="9" destOrd="0" presId="urn:microsoft.com/office/officeart/2005/8/layout/list1"/>
    <dgm:cxn modelId="{CCABFDA3-8CB0-4701-9F6D-F73F6EBAAD04}" type="presParOf" srcId="{5BE5514D-A1DF-43B3-B966-C5D3C69BDC55}" destId="{48A39246-5D16-400D-AE26-B91A11FC3F21}" srcOrd="10" destOrd="0" presId="urn:microsoft.com/office/officeart/2005/8/layout/list1"/>
    <dgm:cxn modelId="{662F2931-30F7-415C-9C6F-876ED1BAED2A}" type="presParOf" srcId="{5BE5514D-A1DF-43B3-B966-C5D3C69BDC55}" destId="{445C1420-072A-44A6-B726-D4A5D5B209D7}" srcOrd="11" destOrd="0" presId="urn:microsoft.com/office/officeart/2005/8/layout/list1"/>
    <dgm:cxn modelId="{FC9B1879-54B5-4AC7-88C9-E9E7FBB5C62D}" type="presParOf" srcId="{5BE5514D-A1DF-43B3-B966-C5D3C69BDC55}" destId="{E84FE364-41E1-4D1C-B433-43D8E65748C3}" srcOrd="12" destOrd="0" presId="urn:microsoft.com/office/officeart/2005/8/layout/list1"/>
    <dgm:cxn modelId="{C846CA80-1F6A-43EA-8773-C83E941F42F9}" type="presParOf" srcId="{E84FE364-41E1-4D1C-B433-43D8E65748C3}" destId="{0BBE9FF6-7148-4D49-8B50-257A232D7262}" srcOrd="0" destOrd="0" presId="urn:microsoft.com/office/officeart/2005/8/layout/list1"/>
    <dgm:cxn modelId="{ACB5EB85-7733-46D2-8629-DB5CBDA7AA6D}" type="presParOf" srcId="{E84FE364-41E1-4D1C-B433-43D8E65748C3}" destId="{3B2F4401-1FC9-4E4B-9283-D434CDAFA6AE}" srcOrd="1" destOrd="0" presId="urn:microsoft.com/office/officeart/2005/8/layout/list1"/>
    <dgm:cxn modelId="{76684148-8015-4D18-BBB0-C0800F3837FD}" type="presParOf" srcId="{5BE5514D-A1DF-43B3-B966-C5D3C69BDC55}" destId="{31DE80E4-60AA-457E-8CB8-6EE3EDC1DEF2}" srcOrd="13" destOrd="0" presId="urn:microsoft.com/office/officeart/2005/8/layout/list1"/>
    <dgm:cxn modelId="{1C007C9B-A03E-47B6-9045-5A8DCC83C5FF}" type="presParOf" srcId="{5BE5514D-A1DF-43B3-B966-C5D3C69BDC55}" destId="{57459C26-FDA6-42CA-9D02-2EC570F0C168}" srcOrd="14" destOrd="0" presId="urn:microsoft.com/office/officeart/2005/8/layout/list1"/>
    <dgm:cxn modelId="{FB50B9F1-A5E6-4BBD-B46E-76E603299724}" type="presParOf" srcId="{5BE5514D-A1DF-43B3-B966-C5D3C69BDC55}" destId="{F57009DD-4C1C-44F0-AE69-2A2220E62290}" srcOrd="15" destOrd="0" presId="urn:microsoft.com/office/officeart/2005/8/layout/list1"/>
    <dgm:cxn modelId="{74655700-B740-4248-AEF3-DBD0E171D594}" type="presParOf" srcId="{5BE5514D-A1DF-43B3-B966-C5D3C69BDC55}" destId="{08AC19D0-1A87-4E1D-AEBD-C0865F786582}" srcOrd="16" destOrd="0" presId="urn:microsoft.com/office/officeart/2005/8/layout/list1"/>
    <dgm:cxn modelId="{7FB23A13-F5A6-43C2-A566-58A1E3D39368}" type="presParOf" srcId="{08AC19D0-1A87-4E1D-AEBD-C0865F786582}" destId="{4E79BCA8-2730-48D2-A565-4610D36C015F}" srcOrd="0" destOrd="0" presId="urn:microsoft.com/office/officeart/2005/8/layout/list1"/>
    <dgm:cxn modelId="{1B81DBB0-A8DB-4248-80D6-E140B41E23C5}" type="presParOf" srcId="{08AC19D0-1A87-4E1D-AEBD-C0865F786582}" destId="{9ED7C1F5-9178-48E8-A2E6-C5D30B13E34D}" srcOrd="1" destOrd="0" presId="urn:microsoft.com/office/officeart/2005/8/layout/list1"/>
    <dgm:cxn modelId="{92E8E358-2E95-44CB-A73D-FF8B5C8AB131}" type="presParOf" srcId="{5BE5514D-A1DF-43B3-B966-C5D3C69BDC55}" destId="{9452904C-8813-4C42-9FC7-E78ED48FCD3C}" srcOrd="17" destOrd="0" presId="urn:microsoft.com/office/officeart/2005/8/layout/list1"/>
    <dgm:cxn modelId="{FD157082-E19C-4EF2-BAB2-523845839CBA}" type="presParOf" srcId="{5BE5514D-A1DF-43B3-B966-C5D3C69BDC55}" destId="{72CF2335-6240-474C-980A-919C934F18FB}" srcOrd="18" destOrd="0" presId="urn:microsoft.com/office/officeart/2005/8/layout/list1"/>
    <dgm:cxn modelId="{4C6D5AED-5F1C-4EC1-93A8-6BDD9AACC097}" type="presParOf" srcId="{5BE5514D-A1DF-43B3-B966-C5D3C69BDC55}" destId="{B5DE84A0-6269-4E7B-B235-DD55AAE136DB}" srcOrd="19" destOrd="0" presId="urn:microsoft.com/office/officeart/2005/8/layout/list1"/>
    <dgm:cxn modelId="{D35DC48A-158E-4567-B21F-EA892E28C893}" type="presParOf" srcId="{5BE5514D-A1DF-43B3-B966-C5D3C69BDC55}" destId="{4197DB03-F609-4470-A65F-B35A98E02A76}" srcOrd="20" destOrd="0" presId="urn:microsoft.com/office/officeart/2005/8/layout/list1"/>
    <dgm:cxn modelId="{11AAF5D0-C604-44EE-AF1D-01E237881020}" type="presParOf" srcId="{4197DB03-F609-4470-A65F-B35A98E02A76}" destId="{53B59AD9-0259-426A-A2AF-E6CB9BDC1A2C}" srcOrd="0" destOrd="0" presId="urn:microsoft.com/office/officeart/2005/8/layout/list1"/>
    <dgm:cxn modelId="{52366F13-5EBB-4D84-AAB7-EAAC0FF6C597}" type="presParOf" srcId="{4197DB03-F609-4470-A65F-B35A98E02A76}" destId="{25A25E58-E446-4285-A86E-7389EF72D782}" srcOrd="1" destOrd="0" presId="urn:microsoft.com/office/officeart/2005/8/layout/list1"/>
    <dgm:cxn modelId="{F31F5BEE-64C9-405A-B1AE-A5D00782148B}" type="presParOf" srcId="{5BE5514D-A1DF-43B3-B966-C5D3C69BDC55}" destId="{79E3ECA8-BD94-4F43-A501-434A1B7CA496}" srcOrd="21" destOrd="0" presId="urn:microsoft.com/office/officeart/2005/8/layout/list1"/>
    <dgm:cxn modelId="{8538B11A-75BC-40EF-9336-0A36EF7CFAAF}" type="presParOf" srcId="{5BE5514D-A1DF-43B3-B966-C5D3C69BDC55}" destId="{3901F268-1B01-425B-9C1B-95DB20BF0B39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AF6F54-3D81-4A8A-A599-62251BCC124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900E21-2132-4D82-8F7B-146ED39F4CAD}">
      <dgm:prSet phldrT="[Текст]"/>
      <dgm:spPr>
        <a:xfrm>
          <a:off x="286569" y="187677"/>
          <a:ext cx="7462197" cy="375594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b="0" i="0" u="none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Аналитики </a:t>
          </a:r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инвестиционных и управляющих компаний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C31C801-3653-414F-8EBA-52D5659C3655}" type="parTrans" cxnId="{C37E12C9-006F-4E7A-B76F-515ED5CD6F80}">
      <dgm:prSet/>
      <dgm:spPr/>
      <dgm:t>
        <a:bodyPr/>
        <a:lstStyle/>
        <a:p>
          <a:endParaRPr lang="ru-RU"/>
        </a:p>
      </dgm:t>
    </dgm:pt>
    <dgm:pt modelId="{2D142FD8-6B0A-48CC-9AAF-70E20348939D}" type="sibTrans" cxnId="{C37E12C9-006F-4E7A-B76F-515ED5CD6F80}">
      <dgm:prSet/>
      <dgm:spPr>
        <a:xfrm>
          <a:off x="-3394842" y="-522053"/>
          <a:ext cx="4047904" cy="404790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rgbClr val="BA2441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7B4E2CC-4D3B-4495-812A-3D4182A841BF}">
      <dgm:prSet phldrT="[Текст]"/>
      <dgm:spPr>
        <a:xfrm>
          <a:off x="555709" y="750889"/>
          <a:ext cx="7193056" cy="375594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Специалисты аналитических и рейтинговых агентств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83EA50B-E9FE-4214-9EDA-E17FAA6FC4BE}" type="parTrans" cxnId="{D24ECC47-9D52-4D5A-B314-56BB7929E509}">
      <dgm:prSet/>
      <dgm:spPr/>
      <dgm:t>
        <a:bodyPr/>
        <a:lstStyle/>
        <a:p>
          <a:endParaRPr lang="ru-RU"/>
        </a:p>
      </dgm:t>
    </dgm:pt>
    <dgm:pt modelId="{C1690730-AEA5-4463-BA79-D37944296092}" type="sibTrans" cxnId="{D24ECC47-9D52-4D5A-B314-56BB7929E509}">
      <dgm:prSet/>
      <dgm:spPr/>
      <dgm:t>
        <a:bodyPr/>
        <a:lstStyle/>
        <a:p>
          <a:endParaRPr lang="ru-RU"/>
        </a:p>
      </dgm:t>
    </dgm:pt>
    <dgm:pt modelId="{F3E96D93-7911-472C-80F3-B986744CD43A}">
      <dgm:prSet phldrT="[Текст]"/>
      <dgm:spPr>
        <a:xfrm>
          <a:off x="638313" y="1314101"/>
          <a:ext cx="7110452" cy="375594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Работники аналитических департаментов министерств и ведомств</a:t>
          </a:r>
        </a:p>
      </dgm:t>
    </dgm:pt>
    <dgm:pt modelId="{1C2F40C4-A8E1-4182-B14A-2AD9D03D7DE5}" type="parTrans" cxnId="{B02BF744-8146-48AA-A5C7-538022BA1AC3}">
      <dgm:prSet/>
      <dgm:spPr/>
      <dgm:t>
        <a:bodyPr/>
        <a:lstStyle/>
        <a:p>
          <a:endParaRPr lang="ru-RU"/>
        </a:p>
      </dgm:t>
    </dgm:pt>
    <dgm:pt modelId="{BA68C1D0-D6CF-4DCC-8671-4DDE4B26D8AD}" type="sibTrans" cxnId="{B02BF744-8146-48AA-A5C7-538022BA1AC3}">
      <dgm:prSet/>
      <dgm:spPr/>
      <dgm:t>
        <a:bodyPr/>
        <a:lstStyle/>
        <a:p>
          <a:endParaRPr lang="ru-RU"/>
        </a:p>
      </dgm:t>
    </dgm:pt>
    <dgm:pt modelId="{37D68E82-529C-439B-99BF-B7276356964E}">
      <dgm:prSet phldrT="[Текст]"/>
      <dgm:spPr>
        <a:xfrm>
          <a:off x="555709" y="1877313"/>
          <a:ext cx="7193056" cy="375594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Аналитики рынка ценных бумаг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4196D5C3-742C-4156-8176-B8CB3C7BA2BF}" type="parTrans" cxnId="{B7935AF1-D5FF-4513-8245-5B2FB38F0CFD}">
      <dgm:prSet/>
      <dgm:spPr/>
      <dgm:t>
        <a:bodyPr/>
        <a:lstStyle/>
        <a:p>
          <a:endParaRPr lang="ru-RU"/>
        </a:p>
      </dgm:t>
    </dgm:pt>
    <dgm:pt modelId="{9972768B-C7C7-4D6D-836D-7E1F84F38C6A}" type="sibTrans" cxnId="{B7935AF1-D5FF-4513-8245-5B2FB38F0CFD}">
      <dgm:prSet/>
      <dgm:spPr/>
      <dgm:t>
        <a:bodyPr/>
        <a:lstStyle/>
        <a:p>
          <a:endParaRPr lang="ru-RU"/>
        </a:p>
      </dgm:t>
    </dgm:pt>
    <dgm:pt modelId="{0286F7E9-9042-485A-9EBB-CE71C209E072}">
      <dgm:prSet phldrT="[Текст]"/>
      <dgm:spPr>
        <a:xfrm>
          <a:off x="286569" y="2440525"/>
          <a:ext cx="7462197" cy="375594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Менеджеры инвестиционных портфелей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8FEFFA-1F0B-40A9-B2ED-F8084195D8EE}" type="parTrans" cxnId="{AB63FFC5-8BF5-4DDB-87BB-183438CDFDD9}">
      <dgm:prSet/>
      <dgm:spPr/>
      <dgm:t>
        <a:bodyPr/>
        <a:lstStyle/>
        <a:p>
          <a:endParaRPr lang="ru-RU"/>
        </a:p>
      </dgm:t>
    </dgm:pt>
    <dgm:pt modelId="{4C805267-5D53-4732-A419-690D432913B5}" type="sibTrans" cxnId="{AB63FFC5-8BF5-4DDB-87BB-183438CDFDD9}">
      <dgm:prSet/>
      <dgm:spPr/>
      <dgm:t>
        <a:bodyPr/>
        <a:lstStyle/>
        <a:p>
          <a:endParaRPr lang="ru-RU"/>
        </a:p>
      </dgm:t>
    </dgm:pt>
    <dgm:pt modelId="{88FB7A11-F3BC-4D65-81B1-88285C5C40E9}">
      <dgm:prSet phldrT="[Текст]"/>
      <dgm:spPr>
        <a:xfrm>
          <a:off x="286569" y="2440525"/>
          <a:ext cx="7462197" cy="375594"/>
        </a:xfr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altLang="ru-RU" dirty="0" smtClean="0"/>
            <a:t>Руководители инновационных проектов 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A9D80CC-7E92-41A4-BAE9-F298238AD2DE}" type="parTrans" cxnId="{7F00A47C-47A4-4D1C-AE45-2CB747540E92}">
      <dgm:prSet/>
      <dgm:spPr/>
      <dgm:t>
        <a:bodyPr/>
        <a:lstStyle/>
        <a:p>
          <a:endParaRPr lang="ru-RU"/>
        </a:p>
      </dgm:t>
    </dgm:pt>
    <dgm:pt modelId="{4A82B19B-B610-4123-9B51-A3007BDD6C3F}" type="sibTrans" cxnId="{7F00A47C-47A4-4D1C-AE45-2CB747540E92}">
      <dgm:prSet/>
      <dgm:spPr/>
      <dgm:t>
        <a:bodyPr/>
        <a:lstStyle/>
        <a:p>
          <a:endParaRPr lang="ru-RU"/>
        </a:p>
      </dgm:t>
    </dgm:pt>
    <dgm:pt modelId="{C3396CCE-455D-42FD-B53D-DA7E41A1728E}" type="pres">
      <dgm:prSet presAssocID="{84AF6F54-3D81-4A8A-A599-62251BCC124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73D35B2-AC55-4505-8ADD-AF52FD30F17E}" type="pres">
      <dgm:prSet presAssocID="{84AF6F54-3D81-4A8A-A599-62251BCC1248}" presName="Name1" presStyleCnt="0"/>
      <dgm:spPr/>
    </dgm:pt>
    <dgm:pt modelId="{A5D51BAF-40B6-4537-B892-7C8E53D89E3F}" type="pres">
      <dgm:prSet presAssocID="{84AF6F54-3D81-4A8A-A599-62251BCC1248}" presName="cycle" presStyleCnt="0"/>
      <dgm:spPr/>
    </dgm:pt>
    <dgm:pt modelId="{CBA35AF4-D96B-42E2-B29E-6033C3C35CE2}" type="pres">
      <dgm:prSet presAssocID="{84AF6F54-3D81-4A8A-A599-62251BCC1248}" presName="srcNode" presStyleLbl="node1" presStyleIdx="0" presStyleCnt="6"/>
      <dgm:spPr/>
    </dgm:pt>
    <dgm:pt modelId="{E159FE79-794F-4754-8E09-07896AA7973A}" type="pres">
      <dgm:prSet presAssocID="{84AF6F54-3D81-4A8A-A599-62251BCC1248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54"/>
          </a:avLst>
        </a:prstGeom>
      </dgm:spPr>
      <dgm:t>
        <a:bodyPr/>
        <a:lstStyle/>
        <a:p>
          <a:endParaRPr lang="ru-RU"/>
        </a:p>
      </dgm:t>
    </dgm:pt>
    <dgm:pt modelId="{6DC31C33-0C6E-4487-AAD6-5108939F8B0B}" type="pres">
      <dgm:prSet presAssocID="{84AF6F54-3D81-4A8A-A599-62251BCC1248}" presName="extraNode" presStyleLbl="node1" presStyleIdx="0" presStyleCnt="6"/>
      <dgm:spPr/>
    </dgm:pt>
    <dgm:pt modelId="{6E5D167E-8A53-4A4F-947A-C4D2DD77A074}" type="pres">
      <dgm:prSet presAssocID="{84AF6F54-3D81-4A8A-A599-62251BCC1248}" presName="dstNode" presStyleLbl="node1" presStyleIdx="0" presStyleCnt="6"/>
      <dgm:spPr/>
    </dgm:pt>
    <dgm:pt modelId="{68D19E82-ED33-4663-BE47-E3294B066FEC}" type="pres">
      <dgm:prSet presAssocID="{14900E21-2132-4D82-8F7B-146ED39F4CAD}" presName="text_1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14984ED-79A8-412E-826C-0345AC39C7AD}" type="pres">
      <dgm:prSet presAssocID="{14900E21-2132-4D82-8F7B-146ED39F4CAD}" presName="accent_1" presStyleCnt="0"/>
      <dgm:spPr/>
    </dgm:pt>
    <dgm:pt modelId="{ADD96B25-54FB-4E41-B8C0-12B6CDADCD8B}" type="pres">
      <dgm:prSet presAssocID="{14900E21-2132-4D82-8F7B-146ED39F4CAD}" presName="accentRepeatNode" presStyleLbl="solidFgAcc1" presStyleIdx="0" presStyleCnt="6"/>
      <dgm:spPr>
        <a:xfrm>
          <a:off x="51822" y="140727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5AEF0AC-EDBB-4378-9DE2-0E843FDCFB6F}" type="pres">
      <dgm:prSet presAssocID="{77B4E2CC-4D3B-4495-812A-3D4182A841BF}" presName="text_2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8E44C24-99CE-4558-AAEF-D78CB61EF17A}" type="pres">
      <dgm:prSet presAssocID="{77B4E2CC-4D3B-4495-812A-3D4182A841BF}" presName="accent_2" presStyleCnt="0"/>
      <dgm:spPr/>
    </dgm:pt>
    <dgm:pt modelId="{A2F00A07-029C-40A1-A6D4-D10E652EB17B}" type="pres">
      <dgm:prSet presAssocID="{77B4E2CC-4D3B-4495-812A-3D4182A841BF}" presName="accentRepeatNode" presStyleLbl="solidFgAcc1" presStyleIdx="1" presStyleCnt="6"/>
      <dgm:spPr>
        <a:xfrm>
          <a:off x="320962" y="703940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0823D99-4FC0-4174-987B-99783516D2C9}" type="pres">
      <dgm:prSet presAssocID="{F3E96D93-7911-472C-80F3-B986744CD43A}" presName="text_3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27E45B6-8B45-4859-986F-6C2FE08669AB}" type="pres">
      <dgm:prSet presAssocID="{F3E96D93-7911-472C-80F3-B986744CD43A}" presName="accent_3" presStyleCnt="0"/>
      <dgm:spPr/>
    </dgm:pt>
    <dgm:pt modelId="{5945347B-71F6-4D9B-AF1C-7D1C6E93FA8C}" type="pres">
      <dgm:prSet presAssocID="{F3E96D93-7911-472C-80F3-B986744CD43A}" presName="accentRepeatNode" presStyleLbl="solidFgAcc1" presStyleIdx="2" presStyleCnt="6"/>
      <dgm:spPr>
        <a:xfrm>
          <a:off x="403567" y="1267152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3709901-2ADE-4901-B568-62BA427D97E5}" type="pres">
      <dgm:prSet presAssocID="{37D68E82-529C-439B-99BF-B7276356964E}" presName="text_4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8774DEA-D1B8-47ED-BFC8-2AC239BA2993}" type="pres">
      <dgm:prSet presAssocID="{37D68E82-529C-439B-99BF-B7276356964E}" presName="accent_4" presStyleCnt="0"/>
      <dgm:spPr/>
    </dgm:pt>
    <dgm:pt modelId="{E0ED82F2-EC4F-42B9-8B1E-8F6D5D34A02C}" type="pres">
      <dgm:prSet presAssocID="{37D68E82-529C-439B-99BF-B7276356964E}" presName="accentRepeatNode" presStyleLbl="solidFgAcc1" presStyleIdx="3" presStyleCnt="6"/>
      <dgm:spPr>
        <a:xfrm>
          <a:off x="320962" y="1830364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C9ACB20-36A9-49A6-AAE2-56D56A51140E}" type="pres">
      <dgm:prSet presAssocID="{0286F7E9-9042-485A-9EBB-CE71C209E072}" presName="text_5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A3CF5D5-6376-492C-8F33-CAE932A5D500}" type="pres">
      <dgm:prSet presAssocID="{0286F7E9-9042-485A-9EBB-CE71C209E072}" presName="accent_5" presStyleCnt="0"/>
      <dgm:spPr/>
    </dgm:pt>
    <dgm:pt modelId="{BEB9116F-6C76-4318-A30D-6A8729705BB7}" type="pres">
      <dgm:prSet presAssocID="{0286F7E9-9042-485A-9EBB-CE71C209E072}" presName="accentRepeatNode" presStyleLbl="solidFgAcc1" presStyleIdx="4" presStyleCnt="6"/>
      <dgm:spPr>
        <a:xfrm>
          <a:off x="51822" y="2393576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4E6DCF6-5778-4A17-AC45-2637F2933F32}" type="pres">
      <dgm:prSet presAssocID="{88FB7A11-F3BC-4D65-81B1-88285C5C40E9}" presName="text_6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D40717D-9CF0-46C2-AD27-1EDD9FD31584}" type="pres">
      <dgm:prSet presAssocID="{88FB7A11-F3BC-4D65-81B1-88285C5C40E9}" presName="accent_6" presStyleCnt="0"/>
      <dgm:spPr/>
    </dgm:pt>
    <dgm:pt modelId="{B3294685-F497-460E-9DD6-7861C3CB3C04}" type="pres">
      <dgm:prSet presAssocID="{88FB7A11-F3BC-4D65-81B1-88285C5C40E9}" presName="accentRepeatNode" presStyleLbl="solidFgAcc1" presStyleIdx="5" presStyleCnt="6"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</dgm:ptLst>
  <dgm:cxnLst>
    <dgm:cxn modelId="{B7935AF1-D5FF-4513-8245-5B2FB38F0CFD}" srcId="{84AF6F54-3D81-4A8A-A599-62251BCC1248}" destId="{37D68E82-529C-439B-99BF-B7276356964E}" srcOrd="3" destOrd="0" parTransId="{4196D5C3-742C-4156-8176-B8CB3C7BA2BF}" sibTransId="{9972768B-C7C7-4D6D-836D-7E1F84F38C6A}"/>
    <dgm:cxn modelId="{1A974BE7-DBAF-4786-8BE6-623C036B4E85}" type="presOf" srcId="{84AF6F54-3D81-4A8A-A599-62251BCC1248}" destId="{C3396CCE-455D-42FD-B53D-DA7E41A1728E}" srcOrd="0" destOrd="0" presId="urn:microsoft.com/office/officeart/2008/layout/VerticalCurvedList"/>
    <dgm:cxn modelId="{AB63FFC5-8BF5-4DDB-87BB-183438CDFDD9}" srcId="{84AF6F54-3D81-4A8A-A599-62251BCC1248}" destId="{0286F7E9-9042-485A-9EBB-CE71C209E072}" srcOrd="4" destOrd="0" parTransId="{DF8FEFFA-1F0B-40A9-B2ED-F8084195D8EE}" sibTransId="{4C805267-5D53-4732-A419-690D432913B5}"/>
    <dgm:cxn modelId="{C37E12C9-006F-4E7A-B76F-515ED5CD6F80}" srcId="{84AF6F54-3D81-4A8A-A599-62251BCC1248}" destId="{14900E21-2132-4D82-8F7B-146ED39F4CAD}" srcOrd="0" destOrd="0" parTransId="{2C31C801-3653-414F-8EBA-52D5659C3655}" sibTransId="{2D142FD8-6B0A-48CC-9AAF-70E20348939D}"/>
    <dgm:cxn modelId="{B02BF744-8146-48AA-A5C7-538022BA1AC3}" srcId="{84AF6F54-3D81-4A8A-A599-62251BCC1248}" destId="{F3E96D93-7911-472C-80F3-B986744CD43A}" srcOrd="2" destOrd="0" parTransId="{1C2F40C4-A8E1-4182-B14A-2AD9D03D7DE5}" sibTransId="{BA68C1D0-D6CF-4DCC-8671-4DDE4B26D8AD}"/>
    <dgm:cxn modelId="{D24ECC47-9D52-4D5A-B314-56BB7929E509}" srcId="{84AF6F54-3D81-4A8A-A599-62251BCC1248}" destId="{77B4E2CC-4D3B-4495-812A-3D4182A841BF}" srcOrd="1" destOrd="0" parTransId="{683EA50B-E9FE-4214-9EDA-E17FAA6FC4BE}" sibTransId="{C1690730-AEA5-4463-BA79-D37944296092}"/>
    <dgm:cxn modelId="{FC992827-4C8B-4561-A1A3-DFCC003FC721}" type="presOf" srcId="{F3E96D93-7911-472C-80F3-B986744CD43A}" destId="{80823D99-4FC0-4174-987B-99783516D2C9}" srcOrd="0" destOrd="0" presId="urn:microsoft.com/office/officeart/2008/layout/VerticalCurvedList"/>
    <dgm:cxn modelId="{46C6C5E0-A46B-4AE5-A5EB-BC74846A5B0E}" type="presOf" srcId="{0286F7E9-9042-485A-9EBB-CE71C209E072}" destId="{8C9ACB20-36A9-49A6-AAE2-56D56A51140E}" srcOrd="0" destOrd="0" presId="urn:microsoft.com/office/officeart/2008/layout/VerticalCurvedList"/>
    <dgm:cxn modelId="{EEF01D4F-70DD-4C84-A1EA-B36FFA4DDF60}" type="presOf" srcId="{14900E21-2132-4D82-8F7B-146ED39F4CAD}" destId="{68D19E82-ED33-4663-BE47-E3294B066FEC}" srcOrd="0" destOrd="0" presId="urn:microsoft.com/office/officeart/2008/layout/VerticalCurvedList"/>
    <dgm:cxn modelId="{0030B138-D310-4C33-9BAB-C8974A55633E}" type="presOf" srcId="{77B4E2CC-4D3B-4495-812A-3D4182A841BF}" destId="{85AEF0AC-EDBB-4378-9DE2-0E843FDCFB6F}" srcOrd="0" destOrd="0" presId="urn:microsoft.com/office/officeart/2008/layout/VerticalCurvedList"/>
    <dgm:cxn modelId="{F47DB144-C115-43FD-959E-248BE6310DAF}" type="presOf" srcId="{2D142FD8-6B0A-48CC-9AAF-70E20348939D}" destId="{E159FE79-794F-4754-8E09-07896AA7973A}" srcOrd="0" destOrd="0" presId="urn:microsoft.com/office/officeart/2008/layout/VerticalCurvedList"/>
    <dgm:cxn modelId="{7F00A47C-47A4-4D1C-AE45-2CB747540E92}" srcId="{84AF6F54-3D81-4A8A-A599-62251BCC1248}" destId="{88FB7A11-F3BC-4D65-81B1-88285C5C40E9}" srcOrd="5" destOrd="0" parTransId="{7A9D80CC-7E92-41A4-BAE9-F298238AD2DE}" sibTransId="{4A82B19B-B610-4123-9B51-A3007BDD6C3F}"/>
    <dgm:cxn modelId="{383572F1-409A-460B-8317-7E25552BDE36}" type="presOf" srcId="{37D68E82-529C-439B-99BF-B7276356964E}" destId="{83709901-2ADE-4901-B568-62BA427D97E5}" srcOrd="0" destOrd="0" presId="urn:microsoft.com/office/officeart/2008/layout/VerticalCurvedList"/>
    <dgm:cxn modelId="{56F1E88A-D600-47BE-B69E-84D8D9FCCED0}" type="presOf" srcId="{88FB7A11-F3BC-4D65-81B1-88285C5C40E9}" destId="{64E6DCF6-5778-4A17-AC45-2637F2933F32}" srcOrd="0" destOrd="0" presId="urn:microsoft.com/office/officeart/2008/layout/VerticalCurvedList"/>
    <dgm:cxn modelId="{C8234BA1-76A6-4D87-9395-7FF5D72B304B}" type="presParOf" srcId="{C3396CCE-455D-42FD-B53D-DA7E41A1728E}" destId="{B73D35B2-AC55-4505-8ADD-AF52FD30F17E}" srcOrd="0" destOrd="0" presId="urn:microsoft.com/office/officeart/2008/layout/VerticalCurvedList"/>
    <dgm:cxn modelId="{7733C610-96A5-41F2-9060-9920A38DD8AC}" type="presParOf" srcId="{B73D35B2-AC55-4505-8ADD-AF52FD30F17E}" destId="{A5D51BAF-40B6-4537-B892-7C8E53D89E3F}" srcOrd="0" destOrd="0" presId="urn:microsoft.com/office/officeart/2008/layout/VerticalCurvedList"/>
    <dgm:cxn modelId="{EC9467D2-827F-4277-9D68-42D7FE4942C8}" type="presParOf" srcId="{A5D51BAF-40B6-4537-B892-7C8E53D89E3F}" destId="{CBA35AF4-D96B-42E2-B29E-6033C3C35CE2}" srcOrd="0" destOrd="0" presId="urn:microsoft.com/office/officeart/2008/layout/VerticalCurvedList"/>
    <dgm:cxn modelId="{0D8E94B5-07D2-433A-B1B0-9C3B7EA510A8}" type="presParOf" srcId="{A5D51BAF-40B6-4537-B892-7C8E53D89E3F}" destId="{E159FE79-794F-4754-8E09-07896AA7973A}" srcOrd="1" destOrd="0" presId="urn:microsoft.com/office/officeart/2008/layout/VerticalCurvedList"/>
    <dgm:cxn modelId="{AAF1DD88-EA16-4900-9DD1-851D7827ADA8}" type="presParOf" srcId="{A5D51BAF-40B6-4537-B892-7C8E53D89E3F}" destId="{6DC31C33-0C6E-4487-AAD6-5108939F8B0B}" srcOrd="2" destOrd="0" presId="urn:microsoft.com/office/officeart/2008/layout/VerticalCurvedList"/>
    <dgm:cxn modelId="{D91C79BA-D191-49CE-93CB-F9DFA9B1747C}" type="presParOf" srcId="{A5D51BAF-40B6-4537-B892-7C8E53D89E3F}" destId="{6E5D167E-8A53-4A4F-947A-C4D2DD77A074}" srcOrd="3" destOrd="0" presId="urn:microsoft.com/office/officeart/2008/layout/VerticalCurvedList"/>
    <dgm:cxn modelId="{096AB4EC-DB54-4CC0-81B2-CAD4363E5C33}" type="presParOf" srcId="{B73D35B2-AC55-4505-8ADD-AF52FD30F17E}" destId="{68D19E82-ED33-4663-BE47-E3294B066FEC}" srcOrd="1" destOrd="0" presId="urn:microsoft.com/office/officeart/2008/layout/VerticalCurvedList"/>
    <dgm:cxn modelId="{D6EF1153-6473-47B2-B766-108E1E5F3D75}" type="presParOf" srcId="{B73D35B2-AC55-4505-8ADD-AF52FD30F17E}" destId="{814984ED-79A8-412E-826C-0345AC39C7AD}" srcOrd="2" destOrd="0" presId="urn:microsoft.com/office/officeart/2008/layout/VerticalCurvedList"/>
    <dgm:cxn modelId="{AA2E332A-1595-4162-9ECD-F10ABE69CC5C}" type="presParOf" srcId="{814984ED-79A8-412E-826C-0345AC39C7AD}" destId="{ADD96B25-54FB-4E41-B8C0-12B6CDADCD8B}" srcOrd="0" destOrd="0" presId="urn:microsoft.com/office/officeart/2008/layout/VerticalCurvedList"/>
    <dgm:cxn modelId="{0393F67E-42DF-49B2-9096-77077EF77CFC}" type="presParOf" srcId="{B73D35B2-AC55-4505-8ADD-AF52FD30F17E}" destId="{85AEF0AC-EDBB-4378-9DE2-0E843FDCFB6F}" srcOrd="3" destOrd="0" presId="urn:microsoft.com/office/officeart/2008/layout/VerticalCurvedList"/>
    <dgm:cxn modelId="{F2CE6CF7-9D6E-4310-80A7-7006044C9F81}" type="presParOf" srcId="{B73D35B2-AC55-4505-8ADD-AF52FD30F17E}" destId="{88E44C24-99CE-4558-AAEF-D78CB61EF17A}" srcOrd="4" destOrd="0" presId="urn:microsoft.com/office/officeart/2008/layout/VerticalCurvedList"/>
    <dgm:cxn modelId="{25602ADE-2931-4BE7-906A-3214A881EAA3}" type="presParOf" srcId="{88E44C24-99CE-4558-AAEF-D78CB61EF17A}" destId="{A2F00A07-029C-40A1-A6D4-D10E652EB17B}" srcOrd="0" destOrd="0" presId="urn:microsoft.com/office/officeart/2008/layout/VerticalCurvedList"/>
    <dgm:cxn modelId="{C73F7F57-99D8-4CCB-AF46-6692380BB506}" type="presParOf" srcId="{B73D35B2-AC55-4505-8ADD-AF52FD30F17E}" destId="{80823D99-4FC0-4174-987B-99783516D2C9}" srcOrd="5" destOrd="0" presId="urn:microsoft.com/office/officeart/2008/layout/VerticalCurvedList"/>
    <dgm:cxn modelId="{E84CB3BF-A843-4C70-9707-94569BF474D4}" type="presParOf" srcId="{B73D35B2-AC55-4505-8ADD-AF52FD30F17E}" destId="{927E45B6-8B45-4859-986F-6C2FE08669AB}" srcOrd="6" destOrd="0" presId="urn:microsoft.com/office/officeart/2008/layout/VerticalCurvedList"/>
    <dgm:cxn modelId="{7B4B580C-9285-4AD9-85FD-99C2E132FD1E}" type="presParOf" srcId="{927E45B6-8B45-4859-986F-6C2FE08669AB}" destId="{5945347B-71F6-4D9B-AF1C-7D1C6E93FA8C}" srcOrd="0" destOrd="0" presId="urn:microsoft.com/office/officeart/2008/layout/VerticalCurvedList"/>
    <dgm:cxn modelId="{C6C6E544-75EF-4C08-AE6D-779C746A827C}" type="presParOf" srcId="{B73D35B2-AC55-4505-8ADD-AF52FD30F17E}" destId="{83709901-2ADE-4901-B568-62BA427D97E5}" srcOrd="7" destOrd="0" presId="urn:microsoft.com/office/officeart/2008/layout/VerticalCurvedList"/>
    <dgm:cxn modelId="{6F0C39B3-3C53-49E3-A235-4825CA7527FC}" type="presParOf" srcId="{B73D35B2-AC55-4505-8ADD-AF52FD30F17E}" destId="{48774DEA-D1B8-47ED-BFC8-2AC239BA2993}" srcOrd="8" destOrd="0" presId="urn:microsoft.com/office/officeart/2008/layout/VerticalCurvedList"/>
    <dgm:cxn modelId="{8161A71B-5629-4B5F-8B38-CC8C3EF3035E}" type="presParOf" srcId="{48774DEA-D1B8-47ED-BFC8-2AC239BA2993}" destId="{E0ED82F2-EC4F-42B9-8B1E-8F6D5D34A02C}" srcOrd="0" destOrd="0" presId="urn:microsoft.com/office/officeart/2008/layout/VerticalCurvedList"/>
    <dgm:cxn modelId="{33527D61-B7E5-4682-8B56-24BCBA237C4D}" type="presParOf" srcId="{B73D35B2-AC55-4505-8ADD-AF52FD30F17E}" destId="{8C9ACB20-36A9-49A6-AAE2-56D56A51140E}" srcOrd="9" destOrd="0" presId="urn:microsoft.com/office/officeart/2008/layout/VerticalCurvedList"/>
    <dgm:cxn modelId="{A102EB6F-B82B-4213-B555-F563721ED8A6}" type="presParOf" srcId="{B73D35B2-AC55-4505-8ADD-AF52FD30F17E}" destId="{7A3CF5D5-6376-492C-8F33-CAE932A5D500}" srcOrd="10" destOrd="0" presId="urn:microsoft.com/office/officeart/2008/layout/VerticalCurvedList"/>
    <dgm:cxn modelId="{AD3B8B46-C1BF-4B58-8F7C-5052C4F89B4C}" type="presParOf" srcId="{7A3CF5D5-6376-492C-8F33-CAE932A5D500}" destId="{BEB9116F-6C76-4318-A30D-6A8729705BB7}" srcOrd="0" destOrd="0" presId="urn:microsoft.com/office/officeart/2008/layout/VerticalCurvedList"/>
    <dgm:cxn modelId="{69ED7886-6298-4209-AEDE-16F1F1498A73}" type="presParOf" srcId="{B73D35B2-AC55-4505-8ADD-AF52FD30F17E}" destId="{64E6DCF6-5778-4A17-AC45-2637F2933F32}" srcOrd="11" destOrd="0" presId="urn:microsoft.com/office/officeart/2008/layout/VerticalCurvedList"/>
    <dgm:cxn modelId="{C75D0E9C-4F2C-4989-A00F-D5B07621C1C4}" type="presParOf" srcId="{B73D35B2-AC55-4505-8ADD-AF52FD30F17E}" destId="{CD40717D-9CF0-46C2-AD27-1EDD9FD31584}" srcOrd="12" destOrd="0" presId="urn:microsoft.com/office/officeart/2008/layout/VerticalCurvedList"/>
    <dgm:cxn modelId="{2C97E49F-FEAE-4E3E-AAE9-E9F5CB76AE87}" type="presParOf" srcId="{CD40717D-9CF0-46C2-AD27-1EDD9FD31584}" destId="{B3294685-F497-460E-9DD6-7861C3CB3C04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AF6F54-3D81-4A8A-A599-62251BCC124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900E21-2132-4D82-8F7B-146ED39F4CAD}">
      <dgm:prSet phldrT="[Текст]"/>
      <dgm:spPr>
        <a:xfrm>
          <a:off x="286569" y="187677"/>
          <a:ext cx="7462197" cy="375594"/>
        </a:xfr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b="0" i="0" u="none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Трендвотчер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C31C801-3653-414F-8EBA-52D5659C3655}" type="parTrans" cxnId="{C37E12C9-006F-4E7A-B76F-515ED5CD6F80}">
      <dgm:prSet/>
      <dgm:spPr/>
      <dgm:t>
        <a:bodyPr/>
        <a:lstStyle/>
        <a:p>
          <a:endParaRPr lang="ru-RU"/>
        </a:p>
      </dgm:t>
    </dgm:pt>
    <dgm:pt modelId="{2D142FD8-6B0A-48CC-9AAF-70E20348939D}" type="sibTrans" cxnId="{C37E12C9-006F-4E7A-B76F-515ED5CD6F80}">
      <dgm:prSet/>
      <dgm:spPr>
        <a:xfrm>
          <a:off x="-3394842" y="-522053"/>
          <a:ext cx="4047904" cy="4047904"/>
        </a:xfrm>
        <a:noFill/>
        <a:ln w="25400" cap="flat" cmpd="sng" algn="ctr">
          <a:solidFill>
            <a:srgbClr val="BA2441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7B4E2CC-4D3B-4495-812A-3D4182A841BF}">
      <dgm:prSet phldrT="[Текст]"/>
      <dgm:spPr>
        <a:xfrm>
          <a:off x="555709" y="750889"/>
          <a:ext cx="7193056" cy="375594"/>
        </a:xfr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b="0" i="0" u="none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Форсайтер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83EA50B-E9FE-4214-9EDA-E17FAA6FC4BE}" type="parTrans" cxnId="{D24ECC47-9D52-4D5A-B314-56BB7929E509}">
      <dgm:prSet/>
      <dgm:spPr/>
      <dgm:t>
        <a:bodyPr/>
        <a:lstStyle/>
        <a:p>
          <a:endParaRPr lang="ru-RU"/>
        </a:p>
      </dgm:t>
    </dgm:pt>
    <dgm:pt modelId="{C1690730-AEA5-4463-BA79-D37944296092}" type="sibTrans" cxnId="{D24ECC47-9D52-4D5A-B314-56BB7929E509}">
      <dgm:prSet/>
      <dgm:spPr/>
      <dgm:t>
        <a:bodyPr/>
        <a:lstStyle/>
        <a:p>
          <a:endParaRPr lang="ru-RU"/>
        </a:p>
      </dgm:t>
    </dgm:pt>
    <dgm:pt modelId="{F3E96D93-7911-472C-80F3-B986744CD43A}">
      <dgm:prSet phldrT="[Текст]"/>
      <dgm:spPr>
        <a:xfrm>
          <a:off x="638313" y="1314101"/>
          <a:ext cx="7110452" cy="375594"/>
        </a:xfr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Менеджер </a:t>
          </a:r>
          <a:r>
            <a:rPr lang="ru-RU" b="0" i="0" u="none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краудсорсинговых</a:t>
          </a:r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 и </a:t>
          </a:r>
          <a:r>
            <a:rPr lang="ru-RU" b="0" i="0" u="none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краудинвестинговых</a:t>
          </a:r>
          <a:r>
            <a:rPr lang="ru-RU" b="0" i="0" u="none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 платформ</a:t>
          </a:r>
        </a:p>
      </dgm:t>
    </dgm:pt>
    <dgm:pt modelId="{1C2F40C4-A8E1-4182-B14A-2AD9D03D7DE5}" type="parTrans" cxnId="{B02BF744-8146-48AA-A5C7-538022BA1AC3}">
      <dgm:prSet/>
      <dgm:spPr/>
      <dgm:t>
        <a:bodyPr/>
        <a:lstStyle/>
        <a:p>
          <a:endParaRPr lang="ru-RU"/>
        </a:p>
      </dgm:t>
    </dgm:pt>
    <dgm:pt modelId="{BA68C1D0-D6CF-4DCC-8671-4DDE4B26D8AD}" type="sibTrans" cxnId="{B02BF744-8146-48AA-A5C7-538022BA1AC3}">
      <dgm:prSet/>
      <dgm:spPr/>
      <dgm:t>
        <a:bodyPr/>
        <a:lstStyle/>
        <a:p>
          <a:endParaRPr lang="ru-RU"/>
        </a:p>
      </dgm:t>
    </dgm:pt>
    <dgm:pt modelId="{37D68E82-529C-439B-99BF-B7276356964E}">
      <dgm:prSet phldrT="[Текст]"/>
      <dgm:spPr>
        <a:xfrm>
          <a:off x="555709" y="1877313"/>
          <a:ext cx="7193056" cy="375594"/>
        </a:xfr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Координатор проектов в распределенных сообществах 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4196D5C3-742C-4156-8176-B8CB3C7BA2BF}" type="parTrans" cxnId="{B7935AF1-D5FF-4513-8245-5B2FB38F0CFD}">
      <dgm:prSet/>
      <dgm:spPr/>
      <dgm:t>
        <a:bodyPr/>
        <a:lstStyle/>
        <a:p>
          <a:endParaRPr lang="ru-RU"/>
        </a:p>
      </dgm:t>
    </dgm:pt>
    <dgm:pt modelId="{9972768B-C7C7-4D6D-836D-7E1F84F38C6A}" type="sibTrans" cxnId="{B7935AF1-D5FF-4513-8245-5B2FB38F0CFD}">
      <dgm:prSet/>
      <dgm:spPr/>
      <dgm:t>
        <a:bodyPr/>
        <a:lstStyle/>
        <a:p>
          <a:endParaRPr lang="ru-RU"/>
        </a:p>
      </dgm:t>
    </dgm:pt>
    <dgm:pt modelId="{0286F7E9-9042-485A-9EBB-CE71C209E072}">
      <dgm:prSet phldrT="[Текст]"/>
      <dgm:spPr>
        <a:xfrm>
          <a:off x="286569" y="2440525"/>
          <a:ext cx="7462197" cy="375594"/>
        </a:xfr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Корпоративный антрополог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8FEFFA-1F0B-40A9-B2ED-F8084195D8EE}" type="parTrans" cxnId="{AB63FFC5-8BF5-4DDB-87BB-183438CDFDD9}">
      <dgm:prSet/>
      <dgm:spPr/>
      <dgm:t>
        <a:bodyPr/>
        <a:lstStyle/>
        <a:p>
          <a:endParaRPr lang="ru-RU"/>
        </a:p>
      </dgm:t>
    </dgm:pt>
    <dgm:pt modelId="{4C805267-5D53-4732-A419-690D432913B5}" type="sibTrans" cxnId="{AB63FFC5-8BF5-4DDB-87BB-183438CDFDD9}">
      <dgm:prSet/>
      <dgm:spPr/>
      <dgm:t>
        <a:bodyPr/>
        <a:lstStyle/>
        <a:p>
          <a:endParaRPr lang="ru-RU"/>
        </a:p>
      </dgm:t>
    </dgm:pt>
    <dgm:pt modelId="{C3396CCE-455D-42FD-B53D-DA7E41A1728E}" type="pres">
      <dgm:prSet presAssocID="{84AF6F54-3D81-4A8A-A599-62251BCC124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73D35B2-AC55-4505-8ADD-AF52FD30F17E}" type="pres">
      <dgm:prSet presAssocID="{84AF6F54-3D81-4A8A-A599-62251BCC1248}" presName="Name1" presStyleCnt="0"/>
      <dgm:spPr/>
    </dgm:pt>
    <dgm:pt modelId="{A5D51BAF-40B6-4537-B892-7C8E53D89E3F}" type="pres">
      <dgm:prSet presAssocID="{84AF6F54-3D81-4A8A-A599-62251BCC1248}" presName="cycle" presStyleCnt="0"/>
      <dgm:spPr/>
    </dgm:pt>
    <dgm:pt modelId="{CBA35AF4-D96B-42E2-B29E-6033C3C35CE2}" type="pres">
      <dgm:prSet presAssocID="{84AF6F54-3D81-4A8A-A599-62251BCC1248}" presName="srcNode" presStyleLbl="node1" presStyleIdx="0" presStyleCnt="5"/>
      <dgm:spPr/>
    </dgm:pt>
    <dgm:pt modelId="{E159FE79-794F-4754-8E09-07896AA7973A}" type="pres">
      <dgm:prSet presAssocID="{84AF6F54-3D81-4A8A-A599-62251BCC1248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54"/>
          </a:avLst>
        </a:prstGeom>
      </dgm:spPr>
      <dgm:t>
        <a:bodyPr/>
        <a:lstStyle/>
        <a:p>
          <a:endParaRPr lang="ru-RU"/>
        </a:p>
      </dgm:t>
    </dgm:pt>
    <dgm:pt modelId="{6DC31C33-0C6E-4487-AAD6-5108939F8B0B}" type="pres">
      <dgm:prSet presAssocID="{84AF6F54-3D81-4A8A-A599-62251BCC1248}" presName="extraNode" presStyleLbl="node1" presStyleIdx="0" presStyleCnt="5"/>
      <dgm:spPr/>
    </dgm:pt>
    <dgm:pt modelId="{6E5D167E-8A53-4A4F-947A-C4D2DD77A074}" type="pres">
      <dgm:prSet presAssocID="{84AF6F54-3D81-4A8A-A599-62251BCC1248}" presName="dstNode" presStyleLbl="node1" presStyleIdx="0" presStyleCnt="5"/>
      <dgm:spPr/>
    </dgm:pt>
    <dgm:pt modelId="{68D19E82-ED33-4663-BE47-E3294B066FEC}" type="pres">
      <dgm:prSet presAssocID="{14900E21-2132-4D82-8F7B-146ED39F4CAD}" presName="text_1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14984ED-79A8-412E-826C-0345AC39C7AD}" type="pres">
      <dgm:prSet presAssocID="{14900E21-2132-4D82-8F7B-146ED39F4CAD}" presName="accent_1" presStyleCnt="0"/>
      <dgm:spPr/>
    </dgm:pt>
    <dgm:pt modelId="{ADD96B25-54FB-4E41-B8C0-12B6CDADCD8B}" type="pres">
      <dgm:prSet presAssocID="{14900E21-2132-4D82-8F7B-146ED39F4CAD}" presName="accentRepeatNode" presStyleLbl="solidFgAcc1" presStyleIdx="0" presStyleCnt="5"/>
      <dgm:spPr>
        <a:xfrm>
          <a:off x="51822" y="140727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5AEF0AC-EDBB-4378-9DE2-0E843FDCFB6F}" type="pres">
      <dgm:prSet presAssocID="{77B4E2CC-4D3B-4495-812A-3D4182A841BF}" presName="text_2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8E44C24-99CE-4558-AAEF-D78CB61EF17A}" type="pres">
      <dgm:prSet presAssocID="{77B4E2CC-4D3B-4495-812A-3D4182A841BF}" presName="accent_2" presStyleCnt="0"/>
      <dgm:spPr/>
    </dgm:pt>
    <dgm:pt modelId="{A2F00A07-029C-40A1-A6D4-D10E652EB17B}" type="pres">
      <dgm:prSet presAssocID="{77B4E2CC-4D3B-4495-812A-3D4182A841BF}" presName="accentRepeatNode" presStyleLbl="solidFgAcc1" presStyleIdx="1" presStyleCnt="5"/>
      <dgm:spPr>
        <a:xfrm>
          <a:off x="320962" y="703940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0823D99-4FC0-4174-987B-99783516D2C9}" type="pres">
      <dgm:prSet presAssocID="{F3E96D93-7911-472C-80F3-B986744CD43A}" presName="text_3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27E45B6-8B45-4859-986F-6C2FE08669AB}" type="pres">
      <dgm:prSet presAssocID="{F3E96D93-7911-472C-80F3-B986744CD43A}" presName="accent_3" presStyleCnt="0"/>
      <dgm:spPr/>
    </dgm:pt>
    <dgm:pt modelId="{5945347B-71F6-4D9B-AF1C-7D1C6E93FA8C}" type="pres">
      <dgm:prSet presAssocID="{F3E96D93-7911-472C-80F3-B986744CD43A}" presName="accentRepeatNode" presStyleLbl="solidFgAcc1" presStyleIdx="2" presStyleCnt="5"/>
      <dgm:spPr>
        <a:xfrm>
          <a:off x="403567" y="1267152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3709901-2ADE-4901-B568-62BA427D97E5}" type="pres">
      <dgm:prSet presAssocID="{37D68E82-529C-439B-99BF-B7276356964E}" presName="text_4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8774DEA-D1B8-47ED-BFC8-2AC239BA2993}" type="pres">
      <dgm:prSet presAssocID="{37D68E82-529C-439B-99BF-B7276356964E}" presName="accent_4" presStyleCnt="0"/>
      <dgm:spPr/>
    </dgm:pt>
    <dgm:pt modelId="{E0ED82F2-EC4F-42B9-8B1E-8F6D5D34A02C}" type="pres">
      <dgm:prSet presAssocID="{37D68E82-529C-439B-99BF-B7276356964E}" presName="accentRepeatNode" presStyleLbl="solidFgAcc1" presStyleIdx="3" presStyleCnt="5"/>
      <dgm:spPr>
        <a:xfrm>
          <a:off x="320962" y="1830364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C9ACB20-36A9-49A6-AAE2-56D56A51140E}" type="pres">
      <dgm:prSet presAssocID="{0286F7E9-9042-485A-9EBB-CE71C209E072}" presName="text_5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A3CF5D5-6376-492C-8F33-CAE932A5D500}" type="pres">
      <dgm:prSet presAssocID="{0286F7E9-9042-485A-9EBB-CE71C209E072}" presName="accent_5" presStyleCnt="0"/>
      <dgm:spPr/>
    </dgm:pt>
    <dgm:pt modelId="{BEB9116F-6C76-4318-A30D-6A8729705BB7}" type="pres">
      <dgm:prSet presAssocID="{0286F7E9-9042-485A-9EBB-CE71C209E072}" presName="accentRepeatNode" presStyleLbl="solidFgAcc1" presStyleIdx="4" presStyleCnt="5"/>
      <dgm:spPr>
        <a:xfrm>
          <a:off x="51822" y="2393576"/>
          <a:ext cx="469493" cy="46949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</dgm:ptLst>
  <dgm:cxnLst>
    <dgm:cxn modelId="{87483EE6-08A2-4838-B898-A856C8A16869}" type="presOf" srcId="{14900E21-2132-4D82-8F7B-146ED39F4CAD}" destId="{68D19E82-ED33-4663-BE47-E3294B066FEC}" srcOrd="0" destOrd="0" presId="urn:microsoft.com/office/officeart/2008/layout/VerticalCurvedList"/>
    <dgm:cxn modelId="{B7935AF1-D5FF-4513-8245-5B2FB38F0CFD}" srcId="{84AF6F54-3D81-4A8A-A599-62251BCC1248}" destId="{37D68E82-529C-439B-99BF-B7276356964E}" srcOrd="3" destOrd="0" parTransId="{4196D5C3-742C-4156-8176-B8CB3C7BA2BF}" sibTransId="{9972768B-C7C7-4D6D-836D-7E1F84F38C6A}"/>
    <dgm:cxn modelId="{E103D71C-EA11-45FA-98C6-F2B1361E652A}" type="presOf" srcId="{37D68E82-529C-439B-99BF-B7276356964E}" destId="{83709901-2ADE-4901-B568-62BA427D97E5}" srcOrd="0" destOrd="0" presId="urn:microsoft.com/office/officeart/2008/layout/VerticalCurvedList"/>
    <dgm:cxn modelId="{AB63FFC5-8BF5-4DDB-87BB-183438CDFDD9}" srcId="{84AF6F54-3D81-4A8A-A599-62251BCC1248}" destId="{0286F7E9-9042-485A-9EBB-CE71C209E072}" srcOrd="4" destOrd="0" parTransId="{DF8FEFFA-1F0B-40A9-B2ED-F8084195D8EE}" sibTransId="{4C805267-5D53-4732-A419-690D432913B5}"/>
    <dgm:cxn modelId="{C37E12C9-006F-4E7A-B76F-515ED5CD6F80}" srcId="{84AF6F54-3D81-4A8A-A599-62251BCC1248}" destId="{14900E21-2132-4D82-8F7B-146ED39F4CAD}" srcOrd="0" destOrd="0" parTransId="{2C31C801-3653-414F-8EBA-52D5659C3655}" sibTransId="{2D142FD8-6B0A-48CC-9AAF-70E20348939D}"/>
    <dgm:cxn modelId="{B02BF744-8146-48AA-A5C7-538022BA1AC3}" srcId="{84AF6F54-3D81-4A8A-A599-62251BCC1248}" destId="{F3E96D93-7911-472C-80F3-B986744CD43A}" srcOrd="2" destOrd="0" parTransId="{1C2F40C4-A8E1-4182-B14A-2AD9D03D7DE5}" sibTransId="{BA68C1D0-D6CF-4DCC-8671-4DDE4B26D8AD}"/>
    <dgm:cxn modelId="{D24ECC47-9D52-4D5A-B314-56BB7929E509}" srcId="{84AF6F54-3D81-4A8A-A599-62251BCC1248}" destId="{77B4E2CC-4D3B-4495-812A-3D4182A841BF}" srcOrd="1" destOrd="0" parTransId="{683EA50B-E9FE-4214-9EDA-E17FAA6FC4BE}" sibTransId="{C1690730-AEA5-4463-BA79-D37944296092}"/>
    <dgm:cxn modelId="{83503146-3FCF-44CC-B261-27D5BAF401D8}" type="presOf" srcId="{77B4E2CC-4D3B-4495-812A-3D4182A841BF}" destId="{85AEF0AC-EDBB-4378-9DE2-0E843FDCFB6F}" srcOrd="0" destOrd="0" presId="urn:microsoft.com/office/officeart/2008/layout/VerticalCurvedList"/>
    <dgm:cxn modelId="{14928C30-731E-4BD3-823E-DEE967618595}" type="presOf" srcId="{F3E96D93-7911-472C-80F3-B986744CD43A}" destId="{80823D99-4FC0-4174-987B-99783516D2C9}" srcOrd="0" destOrd="0" presId="urn:microsoft.com/office/officeart/2008/layout/VerticalCurvedList"/>
    <dgm:cxn modelId="{2729AD82-9B6D-49D2-A777-6B51D36585CD}" type="presOf" srcId="{0286F7E9-9042-485A-9EBB-CE71C209E072}" destId="{8C9ACB20-36A9-49A6-AAE2-56D56A51140E}" srcOrd="0" destOrd="0" presId="urn:microsoft.com/office/officeart/2008/layout/VerticalCurvedList"/>
    <dgm:cxn modelId="{6BB6FFE8-F4BB-4E5A-B621-77CAFA695448}" type="presOf" srcId="{2D142FD8-6B0A-48CC-9AAF-70E20348939D}" destId="{E159FE79-794F-4754-8E09-07896AA7973A}" srcOrd="0" destOrd="0" presId="urn:microsoft.com/office/officeart/2008/layout/VerticalCurvedList"/>
    <dgm:cxn modelId="{7327CD25-089C-4C72-AB08-BCC4191B3616}" type="presOf" srcId="{84AF6F54-3D81-4A8A-A599-62251BCC1248}" destId="{C3396CCE-455D-42FD-B53D-DA7E41A1728E}" srcOrd="0" destOrd="0" presId="urn:microsoft.com/office/officeart/2008/layout/VerticalCurvedList"/>
    <dgm:cxn modelId="{5FC6675D-950E-4FAD-A4DD-E27CA817E70F}" type="presParOf" srcId="{C3396CCE-455D-42FD-B53D-DA7E41A1728E}" destId="{B73D35B2-AC55-4505-8ADD-AF52FD30F17E}" srcOrd="0" destOrd="0" presId="urn:microsoft.com/office/officeart/2008/layout/VerticalCurvedList"/>
    <dgm:cxn modelId="{C4AA3A93-0E40-487C-8214-4E635FCA0274}" type="presParOf" srcId="{B73D35B2-AC55-4505-8ADD-AF52FD30F17E}" destId="{A5D51BAF-40B6-4537-B892-7C8E53D89E3F}" srcOrd="0" destOrd="0" presId="urn:microsoft.com/office/officeart/2008/layout/VerticalCurvedList"/>
    <dgm:cxn modelId="{41802179-B585-47FE-83DD-1993D5F3B0FC}" type="presParOf" srcId="{A5D51BAF-40B6-4537-B892-7C8E53D89E3F}" destId="{CBA35AF4-D96B-42E2-B29E-6033C3C35CE2}" srcOrd="0" destOrd="0" presId="urn:microsoft.com/office/officeart/2008/layout/VerticalCurvedList"/>
    <dgm:cxn modelId="{FD128CDB-E0BE-49ED-8C87-B3CE1FC7AF29}" type="presParOf" srcId="{A5D51BAF-40B6-4537-B892-7C8E53D89E3F}" destId="{E159FE79-794F-4754-8E09-07896AA7973A}" srcOrd="1" destOrd="0" presId="urn:microsoft.com/office/officeart/2008/layout/VerticalCurvedList"/>
    <dgm:cxn modelId="{702AF4A8-B3B3-405F-9958-FBCC9DA0AC14}" type="presParOf" srcId="{A5D51BAF-40B6-4537-B892-7C8E53D89E3F}" destId="{6DC31C33-0C6E-4487-AAD6-5108939F8B0B}" srcOrd="2" destOrd="0" presId="urn:microsoft.com/office/officeart/2008/layout/VerticalCurvedList"/>
    <dgm:cxn modelId="{FB4EC48D-EFF7-4868-98FD-C6E6C56665CE}" type="presParOf" srcId="{A5D51BAF-40B6-4537-B892-7C8E53D89E3F}" destId="{6E5D167E-8A53-4A4F-947A-C4D2DD77A074}" srcOrd="3" destOrd="0" presId="urn:microsoft.com/office/officeart/2008/layout/VerticalCurvedList"/>
    <dgm:cxn modelId="{9D2AE3F7-77A5-4967-A92F-5E12F3FBDBE3}" type="presParOf" srcId="{B73D35B2-AC55-4505-8ADD-AF52FD30F17E}" destId="{68D19E82-ED33-4663-BE47-E3294B066FEC}" srcOrd="1" destOrd="0" presId="urn:microsoft.com/office/officeart/2008/layout/VerticalCurvedList"/>
    <dgm:cxn modelId="{DC65F6E5-04FF-4E9B-BB72-037DA7EB1AE9}" type="presParOf" srcId="{B73D35B2-AC55-4505-8ADD-AF52FD30F17E}" destId="{814984ED-79A8-412E-826C-0345AC39C7AD}" srcOrd="2" destOrd="0" presId="urn:microsoft.com/office/officeart/2008/layout/VerticalCurvedList"/>
    <dgm:cxn modelId="{610BF5B0-96CB-4E07-BA31-80ECF0254356}" type="presParOf" srcId="{814984ED-79A8-412E-826C-0345AC39C7AD}" destId="{ADD96B25-54FB-4E41-B8C0-12B6CDADCD8B}" srcOrd="0" destOrd="0" presId="urn:microsoft.com/office/officeart/2008/layout/VerticalCurvedList"/>
    <dgm:cxn modelId="{AD442B54-4994-4A52-A53D-E1F66EDF9AE4}" type="presParOf" srcId="{B73D35B2-AC55-4505-8ADD-AF52FD30F17E}" destId="{85AEF0AC-EDBB-4378-9DE2-0E843FDCFB6F}" srcOrd="3" destOrd="0" presId="urn:microsoft.com/office/officeart/2008/layout/VerticalCurvedList"/>
    <dgm:cxn modelId="{BED0FF47-80EB-4CCB-BEFF-30A3FB263490}" type="presParOf" srcId="{B73D35B2-AC55-4505-8ADD-AF52FD30F17E}" destId="{88E44C24-99CE-4558-AAEF-D78CB61EF17A}" srcOrd="4" destOrd="0" presId="urn:microsoft.com/office/officeart/2008/layout/VerticalCurvedList"/>
    <dgm:cxn modelId="{F93E522B-0E49-4E93-9F11-A3E9D3E48E4C}" type="presParOf" srcId="{88E44C24-99CE-4558-AAEF-D78CB61EF17A}" destId="{A2F00A07-029C-40A1-A6D4-D10E652EB17B}" srcOrd="0" destOrd="0" presId="urn:microsoft.com/office/officeart/2008/layout/VerticalCurvedList"/>
    <dgm:cxn modelId="{3CAC8615-3085-4555-B2A6-6BB5EB119EDE}" type="presParOf" srcId="{B73D35B2-AC55-4505-8ADD-AF52FD30F17E}" destId="{80823D99-4FC0-4174-987B-99783516D2C9}" srcOrd="5" destOrd="0" presId="urn:microsoft.com/office/officeart/2008/layout/VerticalCurvedList"/>
    <dgm:cxn modelId="{ADFEB418-5CA6-4F05-BE5F-29883A14816F}" type="presParOf" srcId="{B73D35B2-AC55-4505-8ADD-AF52FD30F17E}" destId="{927E45B6-8B45-4859-986F-6C2FE08669AB}" srcOrd="6" destOrd="0" presId="urn:microsoft.com/office/officeart/2008/layout/VerticalCurvedList"/>
    <dgm:cxn modelId="{59F22A65-73BB-4DC6-A5BD-498C0ED2CD7C}" type="presParOf" srcId="{927E45B6-8B45-4859-986F-6C2FE08669AB}" destId="{5945347B-71F6-4D9B-AF1C-7D1C6E93FA8C}" srcOrd="0" destOrd="0" presId="urn:microsoft.com/office/officeart/2008/layout/VerticalCurvedList"/>
    <dgm:cxn modelId="{B62A7264-6C2F-46FA-9092-DCEB34C55634}" type="presParOf" srcId="{B73D35B2-AC55-4505-8ADD-AF52FD30F17E}" destId="{83709901-2ADE-4901-B568-62BA427D97E5}" srcOrd="7" destOrd="0" presId="urn:microsoft.com/office/officeart/2008/layout/VerticalCurvedList"/>
    <dgm:cxn modelId="{67ACE1D7-C558-4855-98B9-73E256BAABDB}" type="presParOf" srcId="{B73D35B2-AC55-4505-8ADD-AF52FD30F17E}" destId="{48774DEA-D1B8-47ED-BFC8-2AC239BA2993}" srcOrd="8" destOrd="0" presId="urn:microsoft.com/office/officeart/2008/layout/VerticalCurvedList"/>
    <dgm:cxn modelId="{7C5F044A-0373-42EC-A9B2-15793534565E}" type="presParOf" srcId="{48774DEA-D1B8-47ED-BFC8-2AC239BA2993}" destId="{E0ED82F2-EC4F-42B9-8B1E-8F6D5D34A02C}" srcOrd="0" destOrd="0" presId="urn:microsoft.com/office/officeart/2008/layout/VerticalCurvedList"/>
    <dgm:cxn modelId="{F9CABE42-B9EC-4F48-959D-0797492D92EC}" type="presParOf" srcId="{B73D35B2-AC55-4505-8ADD-AF52FD30F17E}" destId="{8C9ACB20-36A9-49A6-AAE2-56D56A51140E}" srcOrd="9" destOrd="0" presId="urn:microsoft.com/office/officeart/2008/layout/VerticalCurvedList"/>
    <dgm:cxn modelId="{4B4D51C4-CC22-42EA-9641-325115630056}" type="presParOf" srcId="{B73D35B2-AC55-4505-8ADD-AF52FD30F17E}" destId="{7A3CF5D5-6376-492C-8F33-CAE932A5D500}" srcOrd="10" destOrd="0" presId="urn:microsoft.com/office/officeart/2008/layout/VerticalCurvedList"/>
    <dgm:cxn modelId="{DAACBC6A-7A64-4F70-8E41-1C5173D453BA}" type="presParOf" srcId="{7A3CF5D5-6376-492C-8F33-CAE932A5D500}" destId="{BEB9116F-6C76-4318-A30D-6A8729705BB7}" srcOrd="0" destOrd="0" presId="urn:microsoft.com/office/officeart/2008/layout/VerticalCurv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D19D1D-C4EA-4D19-BAEB-5C86D3BFEEA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FF541E-135B-4611-81C4-6E2A045758B9}">
      <dgm:prSet phldrT="[Текст]" custT="1"/>
      <dgm:spPr>
        <a:xfrm>
          <a:off x="153333" y="1816076"/>
          <a:ext cx="1365539" cy="11969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совместных мероприятиях с партнерами образовательной программы в формате </a:t>
          </a:r>
          <a:r>
            <a:rPr lang="ru-RU" sz="14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хакатонов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, конференций, семинаров</a:t>
          </a:r>
          <a:endParaRPr lang="ru-RU" sz="14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05AC8F4B-9AC9-4DEC-BEF0-3A6B19A3489C}" type="parTrans" cxnId="{0AECE71B-8DED-4010-B5B9-1FFDDEB03F91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68B90DB7-BD35-4F28-BD6C-BD6E5F9F2922}" type="sibTrans" cxnId="{0AECE71B-8DED-4010-B5B9-1FFDDEB03F91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78FB54CE-16C8-4379-A53D-7620B420EF4D}">
      <dgm:prSet phldrT="[Текст]" custT="1"/>
      <dgm:spPr>
        <a:xfrm>
          <a:off x="1825020" y="1402415"/>
          <a:ext cx="1365539" cy="11969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Прохождение </a:t>
          </a:r>
          <a:r>
            <a:rPr lang="ru-RU" sz="14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производствен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-ной и преддипломной практики с зачислением в штат </a:t>
          </a:r>
          <a:r>
            <a:rPr lang="ru-RU" sz="1400" baseline="0" dirty="0" smtClean="0">
              <a:solidFill>
                <a:srgbClr val="000000"/>
              </a:solidFill>
              <a:latin typeface="+mn-lt"/>
              <a:ea typeface="+mn-ea"/>
              <a:cs typeface="+mn-cs"/>
            </a:rPr>
            <a:t>научных сотрудников выпускающей 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кафедры</a:t>
          </a:r>
          <a:endParaRPr lang="ru-RU" sz="14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8A8A02DA-5274-49FC-960B-CA8C44B9B44A}" type="parTrans" cxnId="{F41C9EC8-99CD-4C12-98FB-CF6CD3D4B2E2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FF124303-066F-47CC-A270-4DDCD5E66E48}" type="sibTrans" cxnId="{F41C9EC8-99CD-4C12-98FB-CF6CD3D4B2E2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7BFED313-53C7-4E61-B43D-BD680F0CBC9E}">
      <dgm:prSet phldrT="[Текст]" custT="1"/>
      <dgm:spPr>
        <a:xfrm>
          <a:off x="3496707" y="988755"/>
          <a:ext cx="1365539" cy="11969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Стажировка на базе организаций и компаний-партнеров образователь-ной программы</a:t>
          </a:r>
          <a:endParaRPr lang="ru-RU" sz="14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BCDDADC1-A070-4904-B30A-A36F97307567}" type="parTrans" cxnId="{BB60BD17-C6F0-4D41-9FCD-DAE430C7DA0D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FCA46CD6-CF3D-4A98-B274-7838D43C73B6}" type="sibTrans" cxnId="{BB60BD17-C6F0-4D41-9FCD-DAE430C7DA0D}">
      <dgm:prSet/>
      <dgm:spPr/>
      <dgm:t>
        <a:bodyPr/>
        <a:lstStyle/>
        <a:p>
          <a:endParaRPr lang="ru-RU" sz="1400" baseline="0">
            <a:solidFill>
              <a:schemeClr val="bg2"/>
            </a:solidFill>
          </a:endParaRPr>
        </a:p>
      </dgm:t>
    </dgm:pt>
    <dgm:pt modelId="{2502BE35-240D-48DE-AEDB-742491481CA7}">
      <dgm:prSet phldrT="[Текст]" custT="1"/>
      <dgm:spPr>
        <a:xfrm>
          <a:off x="5168394" y="575094"/>
          <a:ext cx="1365539" cy="11969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научных и инновационных проектах, выполняемых на базе выпускающей кафедры</a:t>
          </a:r>
          <a:endParaRPr lang="ru-RU" sz="14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63B86C5A-2B2C-4707-AF1E-4D0A0FC209E0}" type="parTrans" cxnId="{4409DD55-41AA-417D-B31F-32A0AD7C7CD5}">
      <dgm:prSet/>
      <dgm:spPr/>
      <dgm:t>
        <a:bodyPr/>
        <a:lstStyle/>
        <a:p>
          <a:endParaRPr lang="ru-RU" sz="1400"/>
        </a:p>
      </dgm:t>
    </dgm:pt>
    <dgm:pt modelId="{6E8C28AA-A98B-4038-B35C-475CD81C063A}" type="sibTrans" cxnId="{4409DD55-41AA-417D-B31F-32A0AD7C7CD5}">
      <dgm:prSet/>
      <dgm:spPr/>
      <dgm:t>
        <a:bodyPr/>
        <a:lstStyle/>
        <a:p>
          <a:endParaRPr lang="ru-RU" sz="1400"/>
        </a:p>
      </dgm:t>
    </dgm:pt>
    <dgm:pt modelId="{D6E18286-D1F3-4902-A295-BBC27D0F7EA5}">
      <dgm:prSet phldrT="[Текст]" custT="1"/>
      <dgm:spPr>
        <a:xfrm>
          <a:off x="6840081" y="161433"/>
          <a:ext cx="1365539" cy="11969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Создание студентами собственных </a:t>
          </a:r>
          <a:r>
            <a:rPr lang="ru-RU" sz="14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стартапов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, </a:t>
          </a:r>
          <a:r>
            <a:rPr lang="ru-RU" sz="14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предусматри-вающее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участие в конкурсных программах Фонда Бортника, 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Российской венчурной компании, Инвестиционно-венчурного фонда  </a:t>
          </a:r>
          <a:r>
            <a:rPr lang="ru-RU" sz="14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РТ и др.</a:t>
          </a:r>
          <a:endParaRPr lang="ru-RU" sz="14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44FB9A2D-1B9A-4FA6-B0D2-C4235145EAC4}" type="parTrans" cxnId="{9991984A-FE58-4057-8B5E-AF2518E9B97C}">
      <dgm:prSet/>
      <dgm:spPr/>
      <dgm:t>
        <a:bodyPr/>
        <a:lstStyle/>
        <a:p>
          <a:endParaRPr lang="ru-RU" sz="1400"/>
        </a:p>
      </dgm:t>
    </dgm:pt>
    <dgm:pt modelId="{4BE61727-3F1F-43AF-A55E-9262F80FC0AD}" type="sibTrans" cxnId="{9991984A-FE58-4057-8B5E-AF2518E9B97C}">
      <dgm:prSet/>
      <dgm:spPr/>
      <dgm:t>
        <a:bodyPr/>
        <a:lstStyle/>
        <a:p>
          <a:endParaRPr lang="ru-RU" sz="1400"/>
        </a:p>
      </dgm:t>
    </dgm:pt>
    <dgm:pt modelId="{477524CC-CDFB-4F97-A5E9-60F6AC3F8659}" type="pres">
      <dgm:prSet presAssocID="{FCD19D1D-C4EA-4D19-BAEB-5C86D3BFEEA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76F2527-B1FF-4A83-AF31-9D097A51A4E0}" type="pres">
      <dgm:prSet presAssocID="{A8FF541E-135B-4611-81C4-6E2A045758B9}" presName="composite" presStyleCnt="0"/>
      <dgm:spPr/>
    </dgm:pt>
    <dgm:pt modelId="{71D89F6C-7068-4F8C-B176-9EF9B47A5653}" type="pres">
      <dgm:prSet presAssocID="{A8FF541E-135B-4611-81C4-6E2A045758B9}" presName="LShape" presStyleLbl="alignNode1" presStyleIdx="0" presStyleCnt="9"/>
      <dgm:spPr>
        <a:xfrm rot="5400000">
          <a:off x="305067" y="1364149"/>
          <a:ext cx="908997" cy="1512551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92A6946-9067-4CCB-9CC2-F9F1B550758D}" type="pres">
      <dgm:prSet presAssocID="{A8FF541E-135B-4611-81C4-6E2A045758B9}" presName="ParentText" presStyleLbl="revTx" presStyleIdx="0" presStyleCnt="5" custScaleX="110458" custLinFactNeighborX="40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65E5A-37EB-44A1-98A4-2377F55C55EE}" type="pres">
      <dgm:prSet presAssocID="{A8FF541E-135B-4611-81C4-6E2A045758B9}" presName="Triangle" presStyleLbl="alignNode1" presStyleIdx="1" presStyleCnt="9"/>
      <dgm:spPr>
        <a:xfrm>
          <a:off x="1261223" y="1252793"/>
          <a:ext cx="257648" cy="257648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3B82D75-2852-4AFA-9D3E-9624CF155F7D}" type="pres">
      <dgm:prSet presAssocID="{68B90DB7-BD35-4F28-BD6C-BD6E5F9F2922}" presName="sibTrans" presStyleCnt="0"/>
      <dgm:spPr/>
    </dgm:pt>
    <dgm:pt modelId="{853CFF10-A2CB-4576-8DA2-7BBFF4FD16C4}" type="pres">
      <dgm:prSet presAssocID="{68B90DB7-BD35-4F28-BD6C-BD6E5F9F2922}" presName="space" presStyleCnt="0"/>
      <dgm:spPr/>
    </dgm:pt>
    <dgm:pt modelId="{16C3E9F9-208F-4ED2-8F47-A6CC52DC80E7}" type="pres">
      <dgm:prSet presAssocID="{78FB54CE-16C8-4379-A53D-7620B420EF4D}" presName="composite" presStyleCnt="0"/>
      <dgm:spPr/>
    </dgm:pt>
    <dgm:pt modelId="{F3818A9F-0795-4E00-8549-9220DEF8F073}" type="pres">
      <dgm:prSet presAssocID="{78FB54CE-16C8-4379-A53D-7620B420EF4D}" presName="LShape" presStyleLbl="alignNode1" presStyleIdx="2" presStyleCnt="9"/>
      <dgm:spPr>
        <a:xfrm rot="5400000">
          <a:off x="1976754" y="950489"/>
          <a:ext cx="908997" cy="1512551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472A5FD-2AAE-41FC-BB12-E13FB047370F}" type="pres">
      <dgm:prSet presAssocID="{78FB54CE-16C8-4379-A53D-7620B420EF4D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207F9C-0767-43F6-B16F-93CD9A5B9335}" type="pres">
      <dgm:prSet presAssocID="{78FB54CE-16C8-4379-A53D-7620B420EF4D}" presName="Triangle" presStyleLbl="alignNode1" presStyleIdx="3" presStyleCnt="9"/>
      <dgm:spPr>
        <a:xfrm>
          <a:off x="2932910" y="839133"/>
          <a:ext cx="257648" cy="257648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25E7E3C-DB94-4502-9289-F02A30203FD6}" type="pres">
      <dgm:prSet presAssocID="{FF124303-066F-47CC-A270-4DDCD5E66E48}" presName="sibTrans" presStyleCnt="0"/>
      <dgm:spPr/>
    </dgm:pt>
    <dgm:pt modelId="{E13F77FF-74E8-42CC-B44D-CAB6E1F20DB5}" type="pres">
      <dgm:prSet presAssocID="{FF124303-066F-47CC-A270-4DDCD5E66E48}" presName="space" presStyleCnt="0"/>
      <dgm:spPr/>
    </dgm:pt>
    <dgm:pt modelId="{7865D552-5F13-4BB7-AA0D-A864BC40C37E}" type="pres">
      <dgm:prSet presAssocID="{7BFED313-53C7-4E61-B43D-BD680F0CBC9E}" presName="composite" presStyleCnt="0"/>
      <dgm:spPr/>
    </dgm:pt>
    <dgm:pt modelId="{4E1BD250-5439-4DDC-A1AA-15D8015B1007}" type="pres">
      <dgm:prSet presAssocID="{7BFED313-53C7-4E61-B43D-BD680F0CBC9E}" presName="LShape" presStyleLbl="alignNode1" presStyleIdx="4" presStyleCnt="9"/>
      <dgm:spPr>
        <a:xfrm rot="5400000">
          <a:off x="3648441" y="536828"/>
          <a:ext cx="908997" cy="1512551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EDA4989-5F56-457C-8EC9-526B9830B9E3}" type="pres">
      <dgm:prSet presAssocID="{7BFED313-53C7-4E61-B43D-BD680F0CBC9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3C159-EDCF-48E4-9043-BC4C8D83C9D6}" type="pres">
      <dgm:prSet presAssocID="{7BFED313-53C7-4E61-B43D-BD680F0CBC9E}" presName="Triangle" presStyleLbl="alignNode1" presStyleIdx="5" presStyleCnt="9"/>
      <dgm:spPr>
        <a:xfrm>
          <a:off x="4604598" y="425472"/>
          <a:ext cx="257648" cy="257648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4D32AF91-39C1-4B0D-8F3C-1983B337E741}" type="pres">
      <dgm:prSet presAssocID="{FCA46CD6-CF3D-4A98-B274-7838D43C73B6}" presName="sibTrans" presStyleCnt="0"/>
      <dgm:spPr/>
    </dgm:pt>
    <dgm:pt modelId="{E0245754-272B-4E59-AC7A-84B9E6FC471B}" type="pres">
      <dgm:prSet presAssocID="{FCA46CD6-CF3D-4A98-B274-7838D43C73B6}" presName="space" presStyleCnt="0"/>
      <dgm:spPr/>
    </dgm:pt>
    <dgm:pt modelId="{B74C8D34-CAFF-4707-91D7-CE7B877A8E1B}" type="pres">
      <dgm:prSet presAssocID="{2502BE35-240D-48DE-AEDB-742491481CA7}" presName="composite" presStyleCnt="0"/>
      <dgm:spPr/>
    </dgm:pt>
    <dgm:pt modelId="{E42C527E-88E0-4A52-AB53-E16237379FD9}" type="pres">
      <dgm:prSet presAssocID="{2502BE35-240D-48DE-AEDB-742491481CA7}" presName="LShape" presStyleLbl="alignNode1" presStyleIdx="6" presStyleCnt="9"/>
      <dgm:spPr>
        <a:xfrm rot="5400000">
          <a:off x="5320128" y="123167"/>
          <a:ext cx="908997" cy="1512551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CF8945C-5590-4215-9C4C-2254D2F787CA}" type="pres">
      <dgm:prSet presAssocID="{2502BE35-240D-48DE-AEDB-742491481CA7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48808-3E62-425C-839C-82E26C808585}" type="pres">
      <dgm:prSet presAssocID="{2502BE35-240D-48DE-AEDB-742491481CA7}" presName="Triangle" presStyleLbl="alignNode1" presStyleIdx="7" presStyleCnt="9"/>
      <dgm:spPr>
        <a:xfrm>
          <a:off x="6276285" y="11812"/>
          <a:ext cx="257648" cy="257648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73FA9DA-7E18-419F-9EC1-8E233D414734}" type="pres">
      <dgm:prSet presAssocID="{6E8C28AA-A98B-4038-B35C-475CD81C063A}" presName="sibTrans" presStyleCnt="0"/>
      <dgm:spPr/>
    </dgm:pt>
    <dgm:pt modelId="{47C3D7B9-78FF-49E7-AF75-7CA8765E066B}" type="pres">
      <dgm:prSet presAssocID="{6E8C28AA-A98B-4038-B35C-475CD81C063A}" presName="space" presStyleCnt="0"/>
      <dgm:spPr/>
    </dgm:pt>
    <dgm:pt modelId="{31461DA6-0EE7-409D-A7B2-B680C3267D59}" type="pres">
      <dgm:prSet presAssocID="{D6E18286-D1F3-4902-A295-BBC27D0F7EA5}" presName="composite" presStyleCnt="0"/>
      <dgm:spPr/>
    </dgm:pt>
    <dgm:pt modelId="{B15FDD4E-4CC1-4CFE-AB2A-5ED6CEBB7D80}" type="pres">
      <dgm:prSet presAssocID="{D6E18286-D1F3-4902-A295-BBC27D0F7EA5}" presName="LShape" presStyleLbl="alignNode1" presStyleIdx="8" presStyleCnt="9"/>
      <dgm:spPr>
        <a:xfrm rot="5400000">
          <a:off x="6991816" y="-290492"/>
          <a:ext cx="908997" cy="1512551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9F83DEE-F820-471C-9930-8233F3D31F80}" type="pres">
      <dgm:prSet presAssocID="{D6E18286-D1F3-4902-A295-BBC27D0F7EA5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E8C8B4-D5B1-40C0-896C-CA71CE2406A5}" type="presOf" srcId="{2502BE35-240D-48DE-AEDB-742491481CA7}" destId="{3CF8945C-5590-4215-9C4C-2254D2F787CA}" srcOrd="0" destOrd="0" presId="urn:microsoft.com/office/officeart/2009/3/layout/StepUpProcess"/>
    <dgm:cxn modelId="{74ED59AB-7EF9-4AAE-B435-0ED597CBD138}" type="presOf" srcId="{78FB54CE-16C8-4379-A53D-7620B420EF4D}" destId="{2472A5FD-2AAE-41FC-BB12-E13FB047370F}" srcOrd="0" destOrd="0" presId="urn:microsoft.com/office/officeart/2009/3/layout/StepUpProcess"/>
    <dgm:cxn modelId="{616A7B0F-59FB-45B1-8C12-D27F83C8630D}" type="presOf" srcId="{D6E18286-D1F3-4902-A295-BBC27D0F7EA5}" destId="{79F83DEE-F820-471C-9930-8233F3D31F80}" srcOrd="0" destOrd="0" presId="urn:microsoft.com/office/officeart/2009/3/layout/StepUpProcess"/>
    <dgm:cxn modelId="{F41C9EC8-99CD-4C12-98FB-CF6CD3D4B2E2}" srcId="{FCD19D1D-C4EA-4D19-BAEB-5C86D3BFEEA7}" destId="{78FB54CE-16C8-4379-A53D-7620B420EF4D}" srcOrd="1" destOrd="0" parTransId="{8A8A02DA-5274-49FC-960B-CA8C44B9B44A}" sibTransId="{FF124303-066F-47CC-A270-4DDCD5E66E48}"/>
    <dgm:cxn modelId="{A484CA32-38D2-4F27-8C7A-7FA2329B2D45}" type="presOf" srcId="{A8FF541E-135B-4611-81C4-6E2A045758B9}" destId="{A92A6946-9067-4CCB-9CC2-F9F1B550758D}" srcOrd="0" destOrd="0" presId="urn:microsoft.com/office/officeart/2009/3/layout/StepUpProcess"/>
    <dgm:cxn modelId="{37CCC659-BE10-4450-A960-C5A99AAF8284}" type="presOf" srcId="{7BFED313-53C7-4E61-B43D-BD680F0CBC9E}" destId="{2EDA4989-5F56-457C-8EC9-526B9830B9E3}" srcOrd="0" destOrd="0" presId="urn:microsoft.com/office/officeart/2009/3/layout/StepUpProcess"/>
    <dgm:cxn modelId="{9991984A-FE58-4057-8B5E-AF2518E9B97C}" srcId="{FCD19D1D-C4EA-4D19-BAEB-5C86D3BFEEA7}" destId="{D6E18286-D1F3-4902-A295-BBC27D0F7EA5}" srcOrd="4" destOrd="0" parTransId="{44FB9A2D-1B9A-4FA6-B0D2-C4235145EAC4}" sibTransId="{4BE61727-3F1F-43AF-A55E-9262F80FC0AD}"/>
    <dgm:cxn modelId="{4409DD55-41AA-417D-B31F-32A0AD7C7CD5}" srcId="{FCD19D1D-C4EA-4D19-BAEB-5C86D3BFEEA7}" destId="{2502BE35-240D-48DE-AEDB-742491481CA7}" srcOrd="3" destOrd="0" parTransId="{63B86C5A-2B2C-4707-AF1E-4D0A0FC209E0}" sibTransId="{6E8C28AA-A98B-4038-B35C-475CD81C063A}"/>
    <dgm:cxn modelId="{BB60BD17-C6F0-4D41-9FCD-DAE430C7DA0D}" srcId="{FCD19D1D-C4EA-4D19-BAEB-5C86D3BFEEA7}" destId="{7BFED313-53C7-4E61-B43D-BD680F0CBC9E}" srcOrd="2" destOrd="0" parTransId="{BCDDADC1-A070-4904-B30A-A36F97307567}" sibTransId="{FCA46CD6-CF3D-4A98-B274-7838D43C73B6}"/>
    <dgm:cxn modelId="{CA6A9E58-2BDF-4616-ADF0-B6FB0CB4DEC5}" type="presOf" srcId="{FCD19D1D-C4EA-4D19-BAEB-5C86D3BFEEA7}" destId="{477524CC-CDFB-4F97-A5E9-60F6AC3F8659}" srcOrd="0" destOrd="0" presId="urn:microsoft.com/office/officeart/2009/3/layout/StepUpProcess"/>
    <dgm:cxn modelId="{0AECE71B-8DED-4010-B5B9-1FFDDEB03F91}" srcId="{FCD19D1D-C4EA-4D19-BAEB-5C86D3BFEEA7}" destId="{A8FF541E-135B-4611-81C4-6E2A045758B9}" srcOrd="0" destOrd="0" parTransId="{05AC8F4B-9AC9-4DEC-BEF0-3A6B19A3489C}" sibTransId="{68B90DB7-BD35-4F28-BD6C-BD6E5F9F2922}"/>
    <dgm:cxn modelId="{0DE9E7EB-C03D-420F-8D88-2E1231D78F49}" type="presParOf" srcId="{477524CC-CDFB-4F97-A5E9-60F6AC3F8659}" destId="{C76F2527-B1FF-4A83-AF31-9D097A51A4E0}" srcOrd="0" destOrd="0" presId="urn:microsoft.com/office/officeart/2009/3/layout/StepUpProcess"/>
    <dgm:cxn modelId="{06CA6A62-0C50-4E20-BFD7-1C42C7A4F866}" type="presParOf" srcId="{C76F2527-B1FF-4A83-AF31-9D097A51A4E0}" destId="{71D89F6C-7068-4F8C-B176-9EF9B47A5653}" srcOrd="0" destOrd="0" presId="urn:microsoft.com/office/officeart/2009/3/layout/StepUpProcess"/>
    <dgm:cxn modelId="{D85209E0-AD85-4578-948A-7BB51DEB2D96}" type="presParOf" srcId="{C76F2527-B1FF-4A83-AF31-9D097A51A4E0}" destId="{A92A6946-9067-4CCB-9CC2-F9F1B550758D}" srcOrd="1" destOrd="0" presId="urn:microsoft.com/office/officeart/2009/3/layout/StepUpProcess"/>
    <dgm:cxn modelId="{E0ADE893-B2E1-42BB-A08D-03CB2E118F9C}" type="presParOf" srcId="{C76F2527-B1FF-4A83-AF31-9D097A51A4E0}" destId="{41B65E5A-37EB-44A1-98A4-2377F55C55EE}" srcOrd="2" destOrd="0" presId="urn:microsoft.com/office/officeart/2009/3/layout/StepUpProcess"/>
    <dgm:cxn modelId="{9929DCFD-D2AF-4039-A601-F45FED3C6887}" type="presParOf" srcId="{477524CC-CDFB-4F97-A5E9-60F6AC3F8659}" destId="{03B82D75-2852-4AFA-9D3E-9624CF155F7D}" srcOrd="1" destOrd="0" presId="urn:microsoft.com/office/officeart/2009/3/layout/StepUpProcess"/>
    <dgm:cxn modelId="{5522ED4E-2765-4F0B-9BB4-2532091CFB53}" type="presParOf" srcId="{03B82D75-2852-4AFA-9D3E-9624CF155F7D}" destId="{853CFF10-A2CB-4576-8DA2-7BBFF4FD16C4}" srcOrd="0" destOrd="0" presId="urn:microsoft.com/office/officeart/2009/3/layout/StepUpProcess"/>
    <dgm:cxn modelId="{950A9CD5-56B0-49EF-875C-7AA6F4B3293E}" type="presParOf" srcId="{477524CC-CDFB-4F97-A5E9-60F6AC3F8659}" destId="{16C3E9F9-208F-4ED2-8F47-A6CC52DC80E7}" srcOrd="2" destOrd="0" presId="urn:microsoft.com/office/officeart/2009/3/layout/StepUpProcess"/>
    <dgm:cxn modelId="{EDF137E6-AD92-4743-9A25-CE88975BB4E9}" type="presParOf" srcId="{16C3E9F9-208F-4ED2-8F47-A6CC52DC80E7}" destId="{F3818A9F-0795-4E00-8549-9220DEF8F073}" srcOrd="0" destOrd="0" presId="urn:microsoft.com/office/officeart/2009/3/layout/StepUpProcess"/>
    <dgm:cxn modelId="{5D2283CC-47D2-486D-9E69-D698DB5CB23A}" type="presParOf" srcId="{16C3E9F9-208F-4ED2-8F47-A6CC52DC80E7}" destId="{2472A5FD-2AAE-41FC-BB12-E13FB047370F}" srcOrd="1" destOrd="0" presId="urn:microsoft.com/office/officeart/2009/3/layout/StepUpProcess"/>
    <dgm:cxn modelId="{CD7FABBD-A40D-4FB2-A28D-CF1B1B1640A5}" type="presParOf" srcId="{16C3E9F9-208F-4ED2-8F47-A6CC52DC80E7}" destId="{0C207F9C-0767-43F6-B16F-93CD9A5B9335}" srcOrd="2" destOrd="0" presId="urn:microsoft.com/office/officeart/2009/3/layout/StepUpProcess"/>
    <dgm:cxn modelId="{E0FEE7C0-B3D5-45D8-BF38-C64B9112AC2C}" type="presParOf" srcId="{477524CC-CDFB-4F97-A5E9-60F6AC3F8659}" destId="{625E7E3C-DB94-4502-9289-F02A30203FD6}" srcOrd="3" destOrd="0" presId="urn:microsoft.com/office/officeart/2009/3/layout/StepUpProcess"/>
    <dgm:cxn modelId="{F1DE6502-14A7-4551-9625-B6F28F3E10E6}" type="presParOf" srcId="{625E7E3C-DB94-4502-9289-F02A30203FD6}" destId="{E13F77FF-74E8-42CC-B44D-CAB6E1F20DB5}" srcOrd="0" destOrd="0" presId="urn:microsoft.com/office/officeart/2009/3/layout/StepUpProcess"/>
    <dgm:cxn modelId="{EEEFAC2A-1693-4FC9-B3C5-C88F4DECF8CD}" type="presParOf" srcId="{477524CC-CDFB-4F97-A5E9-60F6AC3F8659}" destId="{7865D552-5F13-4BB7-AA0D-A864BC40C37E}" srcOrd="4" destOrd="0" presId="urn:microsoft.com/office/officeart/2009/3/layout/StepUpProcess"/>
    <dgm:cxn modelId="{89811A3A-CBAE-4F9D-8DA6-063B1C9F84E3}" type="presParOf" srcId="{7865D552-5F13-4BB7-AA0D-A864BC40C37E}" destId="{4E1BD250-5439-4DDC-A1AA-15D8015B1007}" srcOrd="0" destOrd="0" presId="urn:microsoft.com/office/officeart/2009/3/layout/StepUpProcess"/>
    <dgm:cxn modelId="{22FB0EA1-A1BB-4CFB-9C17-4B6DBD805455}" type="presParOf" srcId="{7865D552-5F13-4BB7-AA0D-A864BC40C37E}" destId="{2EDA4989-5F56-457C-8EC9-526B9830B9E3}" srcOrd="1" destOrd="0" presId="urn:microsoft.com/office/officeart/2009/3/layout/StepUpProcess"/>
    <dgm:cxn modelId="{EDF30EEE-5157-4FE8-B100-96EEEA685257}" type="presParOf" srcId="{7865D552-5F13-4BB7-AA0D-A864BC40C37E}" destId="{3613C159-EDCF-48E4-9043-BC4C8D83C9D6}" srcOrd="2" destOrd="0" presId="urn:microsoft.com/office/officeart/2009/3/layout/StepUpProcess"/>
    <dgm:cxn modelId="{194BB637-DDD8-49CE-BCCE-1DECCDE660EB}" type="presParOf" srcId="{477524CC-CDFB-4F97-A5E9-60F6AC3F8659}" destId="{4D32AF91-39C1-4B0D-8F3C-1983B337E741}" srcOrd="5" destOrd="0" presId="urn:microsoft.com/office/officeart/2009/3/layout/StepUpProcess"/>
    <dgm:cxn modelId="{933148EA-8242-4A83-80C5-49851F69F3D9}" type="presParOf" srcId="{4D32AF91-39C1-4B0D-8F3C-1983B337E741}" destId="{E0245754-272B-4E59-AC7A-84B9E6FC471B}" srcOrd="0" destOrd="0" presId="urn:microsoft.com/office/officeart/2009/3/layout/StepUpProcess"/>
    <dgm:cxn modelId="{E0F28E5E-177E-44F4-AC4C-12AC278A4DA7}" type="presParOf" srcId="{477524CC-CDFB-4F97-A5E9-60F6AC3F8659}" destId="{B74C8D34-CAFF-4707-91D7-CE7B877A8E1B}" srcOrd="6" destOrd="0" presId="urn:microsoft.com/office/officeart/2009/3/layout/StepUpProcess"/>
    <dgm:cxn modelId="{85718CD7-321A-4616-8510-E24600A048B8}" type="presParOf" srcId="{B74C8D34-CAFF-4707-91D7-CE7B877A8E1B}" destId="{E42C527E-88E0-4A52-AB53-E16237379FD9}" srcOrd="0" destOrd="0" presId="urn:microsoft.com/office/officeart/2009/3/layout/StepUpProcess"/>
    <dgm:cxn modelId="{BCB31FF3-34AB-427E-9941-DF47CF3D4797}" type="presParOf" srcId="{B74C8D34-CAFF-4707-91D7-CE7B877A8E1B}" destId="{3CF8945C-5590-4215-9C4C-2254D2F787CA}" srcOrd="1" destOrd="0" presId="urn:microsoft.com/office/officeart/2009/3/layout/StepUpProcess"/>
    <dgm:cxn modelId="{C35CEFA8-744F-4342-B44A-F0EC69F1A11B}" type="presParOf" srcId="{B74C8D34-CAFF-4707-91D7-CE7B877A8E1B}" destId="{56B48808-3E62-425C-839C-82E26C808585}" srcOrd="2" destOrd="0" presId="urn:microsoft.com/office/officeart/2009/3/layout/StepUpProcess"/>
    <dgm:cxn modelId="{F089D450-7E1C-4E5D-971E-245015A4E753}" type="presParOf" srcId="{477524CC-CDFB-4F97-A5E9-60F6AC3F8659}" destId="{C73FA9DA-7E18-419F-9EC1-8E233D414734}" srcOrd="7" destOrd="0" presId="urn:microsoft.com/office/officeart/2009/3/layout/StepUpProcess"/>
    <dgm:cxn modelId="{5C3E7863-1A05-4429-BEDB-8F9DF290770B}" type="presParOf" srcId="{C73FA9DA-7E18-419F-9EC1-8E233D414734}" destId="{47C3D7B9-78FF-49E7-AF75-7CA8765E066B}" srcOrd="0" destOrd="0" presId="urn:microsoft.com/office/officeart/2009/3/layout/StepUpProcess"/>
    <dgm:cxn modelId="{8D5127AE-B856-4596-AEFC-802D13678307}" type="presParOf" srcId="{477524CC-CDFB-4F97-A5E9-60F6AC3F8659}" destId="{31461DA6-0EE7-409D-A7B2-B680C3267D59}" srcOrd="8" destOrd="0" presId="urn:microsoft.com/office/officeart/2009/3/layout/StepUpProcess"/>
    <dgm:cxn modelId="{DEF51F13-8D73-4D7E-B32E-A43D33828D86}" type="presParOf" srcId="{31461DA6-0EE7-409D-A7B2-B680C3267D59}" destId="{B15FDD4E-4CC1-4CFE-AB2A-5ED6CEBB7D80}" srcOrd="0" destOrd="0" presId="urn:microsoft.com/office/officeart/2009/3/layout/StepUpProcess"/>
    <dgm:cxn modelId="{77FA2CFC-E711-4AB7-AD44-7CF01383F860}" type="presParOf" srcId="{31461DA6-0EE7-409D-A7B2-B680C3267D59}" destId="{79F83DEE-F820-471C-9930-8233F3D31F8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446B84-1B8F-48E8-9A00-30977294C39B}" type="doc">
      <dgm:prSet loTypeId="urn:microsoft.com/office/officeart/2005/8/layout/radial4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5CBAE6F-7D12-43F3-84EF-5C44D7E187B4}">
      <dgm:prSet phldrT="[Текст]" custT="1"/>
      <dgm:spPr>
        <a:xfrm>
          <a:off x="3384379" y="1695745"/>
          <a:ext cx="1440152" cy="1365688"/>
        </a:xfrm>
        <a:prstGeom prst="ellipse">
          <a:avLst/>
        </a:prstGeom>
        <a:solidFill>
          <a:srgbClr val="BA2441">
            <a:shade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0" tIns="0" rIns="0" bIns="0"/>
        <a:lstStyle/>
        <a:p>
          <a:r>
            <a:rPr lang="ru-RU" sz="1400" b="1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КАФЕДРА ИННОВАЦИЙ </a:t>
          </a:r>
          <a:br>
            <a:rPr lang="ru-RU" sz="1400" b="1" dirty="0" smtClean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ru-RU" sz="1400" b="1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 ИНВЕСТИЦИЙ</a:t>
          </a:r>
          <a:endParaRPr lang="ru-RU" sz="1400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4CBD01E-5C63-40BC-9D49-F9F38E54F714}" type="parTrans" cxnId="{FAE1FB28-2AC1-4C56-9492-D49631E39521}">
      <dgm:prSet/>
      <dgm:spPr/>
      <dgm:t>
        <a:bodyPr/>
        <a:lstStyle/>
        <a:p>
          <a:endParaRPr lang="ru-RU"/>
        </a:p>
      </dgm:t>
    </dgm:pt>
    <dgm:pt modelId="{BEA3D7E9-E39C-49A6-8CBC-3012ABED053B}" type="sibTrans" cxnId="{FAE1FB28-2AC1-4C56-9492-D49631E39521}">
      <dgm:prSet/>
      <dgm:spPr/>
      <dgm:t>
        <a:bodyPr/>
        <a:lstStyle/>
        <a:p>
          <a:endParaRPr lang="ru-RU"/>
        </a:p>
      </dgm:t>
    </dgm:pt>
    <dgm:pt modelId="{2B28EC7E-FD91-4E31-880D-E693F6C97399}">
      <dgm:prSet phldrT="[Текст]"/>
      <dgm:spPr>
        <a:xfrm>
          <a:off x="0" y="2022126"/>
          <a:ext cx="2178382" cy="712926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Основана в 2007 году на </a:t>
          </a:r>
          <a:endParaRPr lang="ru-RU" dirty="0" smtClean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экономическом </a:t>
          </a:r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факультете КГУ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B56A226-25FF-4436-8396-3ECE9E2C99C1}" type="parTrans" cxnId="{6131C5E9-49B4-4600-848C-4FBFF0BB65E1}">
      <dgm:prSet/>
      <dgm:spPr>
        <a:xfrm rot="10800000">
          <a:off x="1089191" y="2202472"/>
          <a:ext cx="2168953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0"/>
            <a:satOff val="0"/>
            <a:lumOff val="0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E3FD603B-5C53-4D99-AD01-2614C47FA86F}" type="sibTrans" cxnId="{6131C5E9-49B4-4600-848C-4FBFF0BB65E1}">
      <dgm:prSet/>
      <dgm:spPr/>
      <dgm:t>
        <a:bodyPr/>
        <a:lstStyle/>
        <a:p>
          <a:endParaRPr lang="ru-RU"/>
        </a:p>
      </dgm:t>
    </dgm:pt>
    <dgm:pt modelId="{66BB2650-FE5E-48CE-BD45-7456018BA3CE}">
      <dgm:prSet phldrT="[Текст]"/>
      <dgm:spPr>
        <a:xfrm>
          <a:off x="0" y="1153894"/>
          <a:ext cx="2178382" cy="712926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112094"/>
            <a:satOff val="-9653"/>
            <a:lumOff val="13552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Лауреат X Московского международного салона инноваций и инвестиций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5A9DBF8C-135C-49D3-9707-4DF75CFFBA3A}" type="parTrans" cxnId="{80E95F2B-4738-4A06-A2BC-1013C16F002F}">
      <dgm:prSet/>
      <dgm:spPr>
        <a:xfrm rot="11763811">
          <a:off x="1044531" y="1650737"/>
          <a:ext cx="2287627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113695"/>
            <a:satOff val="-9098"/>
            <a:lumOff val="11302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025F5BD8-9A7B-4DB0-BA3F-CFF701E95D7C}" type="sibTrans" cxnId="{80E95F2B-4738-4A06-A2BC-1013C16F002F}">
      <dgm:prSet/>
      <dgm:spPr/>
      <dgm:t>
        <a:bodyPr/>
        <a:lstStyle/>
        <a:p>
          <a:endParaRPr lang="ru-RU"/>
        </a:p>
      </dgm:t>
    </dgm:pt>
    <dgm:pt modelId="{6E087B5A-86A8-4F91-BBF6-867BDAC9F90A}">
      <dgm:prSet phldrT="[Текст]"/>
      <dgm:spPr>
        <a:xfrm>
          <a:off x="679955" y="193209"/>
          <a:ext cx="2178382" cy="804055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224188"/>
            <a:satOff val="-19306"/>
            <a:lumOff val="27104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Располагает собственной научной инфраструктурой – научно-образовательным центром и научно-исследовательской лабораторией 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46F7497-C9B8-4E26-9168-8589FBB1328E}" type="parTrans" cxnId="{0ABE6A75-00EE-4103-8DF5-A25E462DC553}">
      <dgm:prSet/>
      <dgm:spPr>
        <a:xfrm rot="13042023">
          <a:off x="1552632" y="1059391"/>
          <a:ext cx="2109906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227391"/>
            <a:satOff val="-18195"/>
            <a:lumOff val="22604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7118921D-2EEB-4F04-B3DF-95DEBC72729B}" type="sibTrans" cxnId="{0ABE6A75-00EE-4103-8DF5-A25E462DC553}">
      <dgm:prSet/>
      <dgm:spPr/>
      <dgm:t>
        <a:bodyPr/>
        <a:lstStyle/>
        <a:p>
          <a:endParaRPr lang="ru-RU"/>
        </a:p>
      </dgm:t>
    </dgm:pt>
    <dgm:pt modelId="{915706F4-BC97-4BBB-813D-F23978BA43CC}">
      <dgm:prSet phldrT="[Текст]"/>
      <dgm:spPr>
        <a:xfrm>
          <a:off x="5304575" y="193241"/>
          <a:ext cx="2112251" cy="804055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336282"/>
            <a:satOff val="-28959"/>
            <a:lumOff val="40656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Четыре премии конкурса «Пятьдесят лучших инновационных идей для Республики Татарстан»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4653EB5-C8F7-443D-A8F5-5C34FC937464}" type="parTrans" cxnId="{15371D80-539B-42A3-BB04-A092A818A99D}">
      <dgm:prSet/>
      <dgm:spPr>
        <a:xfrm rot="19300644">
          <a:off x="4530249" y="1055196"/>
          <a:ext cx="2051463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341086"/>
            <a:satOff val="-27293"/>
            <a:lumOff val="33906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5D630DF3-08EF-456A-B883-2F712B13A31A}" type="sibTrans" cxnId="{15371D80-539B-42A3-BB04-A092A818A99D}">
      <dgm:prSet/>
      <dgm:spPr/>
      <dgm:t>
        <a:bodyPr/>
        <a:lstStyle/>
        <a:p>
          <a:endParaRPr lang="ru-RU"/>
        </a:p>
      </dgm:t>
    </dgm:pt>
    <dgm:pt modelId="{42F1C05F-36A8-4664-9BB9-8F8D2F2353F1}">
      <dgm:prSet phldrT="[Текст]"/>
      <dgm:spPr>
        <a:xfrm>
          <a:off x="6030529" y="1153894"/>
          <a:ext cx="2178382" cy="712926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224188"/>
            <a:satOff val="-19306"/>
            <a:lumOff val="27104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Три гранта конкурсных программ Благотворительного фонда </a:t>
          </a:r>
          <a:b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В. Потанина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CB138CB-82BB-4140-A771-67596ABADE80}" type="parTrans" cxnId="{0B2296C1-FDED-4920-88BF-FF8760E7CF09}">
      <dgm:prSet/>
      <dgm:spPr>
        <a:xfrm rot="20636189">
          <a:off x="4876752" y="1650737"/>
          <a:ext cx="2287627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227391"/>
            <a:satOff val="-18195"/>
            <a:lumOff val="22604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D76F303D-B9FC-4AAF-8F7A-E101AECD1B7D}" type="sibTrans" cxnId="{0B2296C1-FDED-4920-88BF-FF8760E7CF09}">
      <dgm:prSet/>
      <dgm:spPr/>
      <dgm:t>
        <a:bodyPr/>
        <a:lstStyle/>
        <a:p>
          <a:endParaRPr lang="ru-RU"/>
        </a:p>
      </dgm:t>
    </dgm:pt>
    <dgm:pt modelId="{86526839-F130-4F18-9749-86220759A11E}">
      <dgm:prSet phldrT="[Текст]"/>
      <dgm:spPr>
        <a:xfrm>
          <a:off x="6030529" y="2022126"/>
          <a:ext cx="2178382" cy="712926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112094"/>
            <a:satOff val="-9653"/>
            <a:lumOff val="13552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 lIns="14400" tIns="0" bIns="0"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Пять премий и грантов РТ для государственной поддержки научных исследований молодых ученых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897F76B-9645-4157-9298-5FD4F8D412D5}" type="parTrans" cxnId="{08CCDA22-F0C5-4E73-8EFF-191F9C28EA3F}">
      <dgm:prSet/>
      <dgm:spPr>
        <a:xfrm>
          <a:off x="4950767" y="2202472"/>
          <a:ext cx="2168953" cy="352233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113695"/>
            <a:satOff val="-9098"/>
            <a:lumOff val="11302"/>
            <a:alphaOff val="0"/>
          </a:srgbClr>
        </a:solidFill>
        <a:ln>
          <a:solidFill>
            <a:srgbClr val="BA2441"/>
          </a:solidFill>
        </a:ln>
        <a:effectLst/>
      </dgm:spPr>
      <dgm:t>
        <a:bodyPr/>
        <a:lstStyle/>
        <a:p>
          <a:endParaRPr lang="ru-RU"/>
        </a:p>
      </dgm:t>
    </dgm:pt>
    <dgm:pt modelId="{23D2A8C2-CBF0-4127-B7E8-B3D5B0939281}" type="sibTrans" cxnId="{08CCDA22-F0C5-4E73-8EFF-191F9C28EA3F}">
      <dgm:prSet/>
      <dgm:spPr/>
      <dgm:t>
        <a:bodyPr/>
        <a:lstStyle/>
        <a:p>
          <a:endParaRPr lang="ru-RU"/>
        </a:p>
      </dgm:t>
    </dgm:pt>
    <dgm:pt modelId="{EB1226F8-5118-4003-A6AF-694335CD2BA1}" type="pres">
      <dgm:prSet presAssocID="{1E446B84-1B8F-48E8-9A00-30977294C39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EC9BDB-1B72-49A8-BB38-A3056F633A94}" type="pres">
      <dgm:prSet presAssocID="{B5CBAE6F-7D12-43F3-84EF-5C44D7E187B4}" presName="centerShape" presStyleLbl="node0" presStyleIdx="0" presStyleCnt="1" custScaleX="116526" custScaleY="110501"/>
      <dgm:spPr/>
      <dgm:t>
        <a:bodyPr/>
        <a:lstStyle/>
        <a:p>
          <a:endParaRPr lang="ru-RU"/>
        </a:p>
      </dgm:t>
    </dgm:pt>
    <dgm:pt modelId="{55238D38-2F81-46DB-8F53-245F5D702BD1}" type="pres">
      <dgm:prSet presAssocID="{6B56A226-25FF-4436-8396-3ECE9E2C99C1}" presName="parTrans" presStyleLbl="bgSibTrans2D1" presStyleIdx="0" presStyleCnt="6" custAng="226198" custLinFactNeighborX="7812" custLinFactNeighborY="1672"/>
      <dgm:spPr/>
      <dgm:t>
        <a:bodyPr/>
        <a:lstStyle/>
        <a:p>
          <a:endParaRPr lang="ru-RU"/>
        </a:p>
      </dgm:t>
    </dgm:pt>
    <dgm:pt modelId="{6FD2E04E-6BF9-4307-BE0B-D00AE954B7C9}" type="pres">
      <dgm:prSet presAssocID="{2B28EC7E-FD91-4E31-880D-E693F6C97399}" presName="node" presStyleLbl="node1" presStyleIdx="0" presStyleCnt="6" custScaleX="223454" custScaleY="114592" custRadScaleRad="96593" custRadScaleInc="-19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A2A0BF-D545-4B32-9EE5-9ECFA3198531}" type="pres">
      <dgm:prSet presAssocID="{5A9DBF8C-135C-49D3-9707-4DF75CFFBA3A}" presName="parTrans" presStyleLbl="bgSibTrans2D1" presStyleIdx="1" presStyleCnt="6" custAng="1106205" custLinFactNeighborX="13318" custLinFactNeighborY="-33614"/>
      <dgm:spPr/>
      <dgm:t>
        <a:bodyPr/>
        <a:lstStyle/>
        <a:p>
          <a:endParaRPr lang="ru-RU"/>
        </a:p>
      </dgm:t>
    </dgm:pt>
    <dgm:pt modelId="{22E6A0FF-2301-4D35-883E-239F95C00FE0}" type="pres">
      <dgm:prSet presAssocID="{66BB2650-FE5E-48CE-BD45-7456018BA3CE}" presName="node" presStyleLbl="node1" presStyleIdx="1" presStyleCnt="6" custScaleX="223454" custScaleY="114592" custRadScaleRad="100609" custRadScaleInc="-382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F7AD3-B7E4-4E46-A3B2-F395A5AE5656}" type="pres">
      <dgm:prSet presAssocID="{746F7497-C9B8-4E26-9168-8589FBB1328E}" presName="parTrans" presStyleLbl="bgSibTrans2D1" presStyleIdx="2" presStyleCnt="6" custLinFactNeighborX="25914" custLinFactNeighborY="-26700"/>
      <dgm:spPr/>
      <dgm:t>
        <a:bodyPr/>
        <a:lstStyle/>
        <a:p>
          <a:endParaRPr lang="ru-RU"/>
        </a:p>
      </dgm:t>
    </dgm:pt>
    <dgm:pt modelId="{3756DAE7-EC39-4706-BC8F-AC48FBE832CD}" type="pres">
      <dgm:prSet presAssocID="{6E087B5A-86A8-4F91-BBF6-867BDAC9F90A}" presName="node" presStyleLbl="node1" presStyleIdx="2" presStyleCnt="6" custScaleX="223454" custScaleY="114592" custRadScaleRad="129447" custRadScaleInc="-700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BA166F-6482-41E6-B2B3-426A743606DD}" type="pres">
      <dgm:prSet presAssocID="{D4653EB5-C8F7-443D-A8F5-5C34FC937464}" presName="parTrans" presStyleLbl="bgSibTrans2D1" presStyleIdx="3" presStyleCnt="6" custLinFactNeighborX="-25704" custLinFactNeighborY="-28182"/>
      <dgm:spPr/>
      <dgm:t>
        <a:bodyPr/>
        <a:lstStyle/>
        <a:p>
          <a:endParaRPr lang="ru-RU"/>
        </a:p>
      </dgm:t>
    </dgm:pt>
    <dgm:pt modelId="{276CFF5E-EF2D-43CB-AD3F-39CA82C3BCFB}" type="pres">
      <dgm:prSet presAssocID="{915706F4-BC97-4BBB-813D-F23978BA43CC}" presName="node" presStyleLbl="node1" presStyleIdx="3" presStyleCnt="6" custScaleX="223454" custScaleY="114592" custRadScaleRad="129593" custRadScaleInc="70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3826A1-C2EA-4F22-9B6C-551D9A6DBAD0}" type="pres">
      <dgm:prSet presAssocID="{3CB138CB-82BB-4140-A771-67596ABADE80}" presName="parTrans" presStyleLbl="bgSibTrans2D1" presStyleIdx="4" presStyleCnt="6" custAng="20529600" custLinFactNeighborX="-13390" custLinFactNeighborY="-38020"/>
      <dgm:spPr/>
      <dgm:t>
        <a:bodyPr/>
        <a:lstStyle/>
        <a:p>
          <a:endParaRPr lang="ru-RU"/>
        </a:p>
      </dgm:t>
    </dgm:pt>
    <dgm:pt modelId="{B66AFD2E-5C37-4509-A65A-A41873FF4DBD}" type="pres">
      <dgm:prSet presAssocID="{42F1C05F-36A8-4664-9BB9-8F8D2F2353F1}" presName="node" presStyleLbl="node1" presStyleIdx="4" presStyleCnt="6" custScaleX="223454" custScaleY="114592" custRadScaleRad="100612" custRadScaleInc="382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15D88-88D3-44DE-B79F-E3CF87E40561}" type="pres">
      <dgm:prSet presAssocID="{F897F76B-9645-4157-9298-5FD4F8D412D5}" presName="parTrans" presStyleLbl="bgSibTrans2D1" presStyleIdx="5" presStyleCnt="6" custAng="21294545" custLinFactNeighborX="-6497"/>
      <dgm:spPr/>
      <dgm:t>
        <a:bodyPr/>
        <a:lstStyle/>
        <a:p>
          <a:endParaRPr lang="ru-RU"/>
        </a:p>
      </dgm:t>
    </dgm:pt>
    <dgm:pt modelId="{6CDFB560-0791-40A8-9955-9632EE4C48B7}" type="pres">
      <dgm:prSet presAssocID="{86526839-F130-4F18-9749-86220759A11E}" presName="node" presStyleLbl="node1" presStyleIdx="5" presStyleCnt="6" custScaleX="223454" custScaleY="114592" custRadScaleRad="96780" custRadScaleInc="1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CCDA22-F0C5-4E73-8EFF-191F9C28EA3F}" srcId="{B5CBAE6F-7D12-43F3-84EF-5C44D7E187B4}" destId="{86526839-F130-4F18-9749-86220759A11E}" srcOrd="5" destOrd="0" parTransId="{F897F76B-9645-4157-9298-5FD4F8D412D5}" sibTransId="{23D2A8C2-CBF0-4127-B7E8-B3D5B0939281}"/>
    <dgm:cxn modelId="{627D55CB-E4B5-42D0-A750-2678EE04F39A}" type="presOf" srcId="{66BB2650-FE5E-48CE-BD45-7456018BA3CE}" destId="{22E6A0FF-2301-4D35-883E-239F95C00FE0}" srcOrd="0" destOrd="0" presId="urn:microsoft.com/office/officeart/2005/8/layout/radial4"/>
    <dgm:cxn modelId="{45E9AAE7-7CE8-474D-BBAF-5D4D456CE551}" type="presOf" srcId="{746F7497-C9B8-4E26-9168-8589FBB1328E}" destId="{56FF7AD3-B7E4-4E46-A3B2-F395A5AE5656}" srcOrd="0" destOrd="0" presId="urn:microsoft.com/office/officeart/2005/8/layout/radial4"/>
    <dgm:cxn modelId="{067605C9-6D51-4A9F-9A64-629521014089}" type="presOf" srcId="{915706F4-BC97-4BBB-813D-F23978BA43CC}" destId="{276CFF5E-EF2D-43CB-AD3F-39CA82C3BCFB}" srcOrd="0" destOrd="0" presId="urn:microsoft.com/office/officeart/2005/8/layout/radial4"/>
    <dgm:cxn modelId="{80E95F2B-4738-4A06-A2BC-1013C16F002F}" srcId="{B5CBAE6F-7D12-43F3-84EF-5C44D7E187B4}" destId="{66BB2650-FE5E-48CE-BD45-7456018BA3CE}" srcOrd="1" destOrd="0" parTransId="{5A9DBF8C-135C-49D3-9707-4DF75CFFBA3A}" sibTransId="{025F5BD8-9A7B-4DB0-BA3F-CFF701E95D7C}"/>
    <dgm:cxn modelId="{3130F543-6E9B-409D-82D9-34886551DD0E}" type="presOf" srcId="{5A9DBF8C-135C-49D3-9707-4DF75CFFBA3A}" destId="{68A2A0BF-D545-4B32-9EE5-9ECFA3198531}" srcOrd="0" destOrd="0" presId="urn:microsoft.com/office/officeart/2005/8/layout/radial4"/>
    <dgm:cxn modelId="{0ABE6A75-00EE-4103-8DF5-A25E462DC553}" srcId="{B5CBAE6F-7D12-43F3-84EF-5C44D7E187B4}" destId="{6E087B5A-86A8-4F91-BBF6-867BDAC9F90A}" srcOrd="2" destOrd="0" parTransId="{746F7497-C9B8-4E26-9168-8589FBB1328E}" sibTransId="{7118921D-2EEB-4F04-B3DF-95DEBC72729B}"/>
    <dgm:cxn modelId="{8FB5FB83-0DAF-4780-8F23-3EFCA630AB30}" type="presOf" srcId="{6B56A226-25FF-4436-8396-3ECE9E2C99C1}" destId="{55238D38-2F81-46DB-8F53-245F5D702BD1}" srcOrd="0" destOrd="0" presId="urn:microsoft.com/office/officeart/2005/8/layout/radial4"/>
    <dgm:cxn modelId="{F13746F0-D16C-49EA-9C08-A79CF2E2564D}" type="presOf" srcId="{D4653EB5-C8F7-443D-A8F5-5C34FC937464}" destId="{FDBA166F-6482-41E6-B2B3-426A743606DD}" srcOrd="0" destOrd="0" presId="urn:microsoft.com/office/officeart/2005/8/layout/radial4"/>
    <dgm:cxn modelId="{0B2296C1-FDED-4920-88BF-FF8760E7CF09}" srcId="{B5CBAE6F-7D12-43F3-84EF-5C44D7E187B4}" destId="{42F1C05F-36A8-4664-9BB9-8F8D2F2353F1}" srcOrd="4" destOrd="0" parTransId="{3CB138CB-82BB-4140-A771-67596ABADE80}" sibTransId="{D76F303D-B9FC-4AAF-8F7A-E101AECD1B7D}"/>
    <dgm:cxn modelId="{65F1D62A-376A-4535-8C64-86845C3CE7AA}" type="presOf" srcId="{B5CBAE6F-7D12-43F3-84EF-5C44D7E187B4}" destId="{85EC9BDB-1B72-49A8-BB38-A3056F633A94}" srcOrd="0" destOrd="0" presId="urn:microsoft.com/office/officeart/2005/8/layout/radial4"/>
    <dgm:cxn modelId="{FAE1FB28-2AC1-4C56-9492-D49631E39521}" srcId="{1E446B84-1B8F-48E8-9A00-30977294C39B}" destId="{B5CBAE6F-7D12-43F3-84EF-5C44D7E187B4}" srcOrd="0" destOrd="0" parTransId="{94CBD01E-5C63-40BC-9D49-F9F38E54F714}" sibTransId="{BEA3D7E9-E39C-49A6-8CBC-3012ABED053B}"/>
    <dgm:cxn modelId="{7C03ABEA-FA00-4042-980F-3DF64585B34C}" type="presOf" srcId="{1E446B84-1B8F-48E8-9A00-30977294C39B}" destId="{EB1226F8-5118-4003-A6AF-694335CD2BA1}" srcOrd="0" destOrd="0" presId="urn:microsoft.com/office/officeart/2005/8/layout/radial4"/>
    <dgm:cxn modelId="{6D2C5275-C41D-4F7D-9D90-429F3C97C835}" type="presOf" srcId="{86526839-F130-4F18-9749-86220759A11E}" destId="{6CDFB560-0791-40A8-9955-9632EE4C48B7}" srcOrd="0" destOrd="0" presId="urn:microsoft.com/office/officeart/2005/8/layout/radial4"/>
    <dgm:cxn modelId="{6131C5E9-49B4-4600-848C-4FBFF0BB65E1}" srcId="{B5CBAE6F-7D12-43F3-84EF-5C44D7E187B4}" destId="{2B28EC7E-FD91-4E31-880D-E693F6C97399}" srcOrd="0" destOrd="0" parTransId="{6B56A226-25FF-4436-8396-3ECE9E2C99C1}" sibTransId="{E3FD603B-5C53-4D99-AD01-2614C47FA86F}"/>
    <dgm:cxn modelId="{C40E30DE-807E-456A-A11E-3A05FA85EA6A}" type="presOf" srcId="{42F1C05F-36A8-4664-9BB9-8F8D2F2353F1}" destId="{B66AFD2E-5C37-4509-A65A-A41873FF4DBD}" srcOrd="0" destOrd="0" presId="urn:microsoft.com/office/officeart/2005/8/layout/radial4"/>
    <dgm:cxn modelId="{68B65A3C-3DE4-46BA-A9EA-8D106472EF36}" type="presOf" srcId="{3CB138CB-82BB-4140-A771-67596ABADE80}" destId="{0F3826A1-C2EA-4F22-9B6C-551D9A6DBAD0}" srcOrd="0" destOrd="0" presId="urn:microsoft.com/office/officeart/2005/8/layout/radial4"/>
    <dgm:cxn modelId="{40455638-4595-4963-AE8B-2F4ED259DDBC}" type="presOf" srcId="{F897F76B-9645-4157-9298-5FD4F8D412D5}" destId="{61E15D88-88D3-44DE-B79F-E3CF87E40561}" srcOrd="0" destOrd="0" presId="urn:microsoft.com/office/officeart/2005/8/layout/radial4"/>
    <dgm:cxn modelId="{15371D80-539B-42A3-BB04-A092A818A99D}" srcId="{B5CBAE6F-7D12-43F3-84EF-5C44D7E187B4}" destId="{915706F4-BC97-4BBB-813D-F23978BA43CC}" srcOrd="3" destOrd="0" parTransId="{D4653EB5-C8F7-443D-A8F5-5C34FC937464}" sibTransId="{5D630DF3-08EF-456A-B883-2F712B13A31A}"/>
    <dgm:cxn modelId="{B20C7C9E-CD58-4E5C-AE29-F856CD4FC03C}" type="presOf" srcId="{2B28EC7E-FD91-4E31-880D-E693F6C97399}" destId="{6FD2E04E-6BF9-4307-BE0B-D00AE954B7C9}" srcOrd="0" destOrd="0" presId="urn:microsoft.com/office/officeart/2005/8/layout/radial4"/>
    <dgm:cxn modelId="{92572040-1E94-4A9B-A49B-8FED5A131BA6}" type="presOf" srcId="{6E087B5A-86A8-4F91-BBF6-867BDAC9F90A}" destId="{3756DAE7-EC39-4706-BC8F-AC48FBE832CD}" srcOrd="0" destOrd="0" presId="urn:microsoft.com/office/officeart/2005/8/layout/radial4"/>
    <dgm:cxn modelId="{E9D5FA7E-431F-4FC5-8934-27366B35E8B3}" type="presParOf" srcId="{EB1226F8-5118-4003-A6AF-694335CD2BA1}" destId="{85EC9BDB-1B72-49A8-BB38-A3056F633A94}" srcOrd="0" destOrd="0" presId="urn:microsoft.com/office/officeart/2005/8/layout/radial4"/>
    <dgm:cxn modelId="{917D5A4C-8D19-421E-B5E4-772F076EBCC2}" type="presParOf" srcId="{EB1226F8-5118-4003-A6AF-694335CD2BA1}" destId="{55238D38-2F81-46DB-8F53-245F5D702BD1}" srcOrd="1" destOrd="0" presId="urn:microsoft.com/office/officeart/2005/8/layout/radial4"/>
    <dgm:cxn modelId="{078DF741-66A6-4487-8941-B7A698321EEA}" type="presParOf" srcId="{EB1226F8-5118-4003-A6AF-694335CD2BA1}" destId="{6FD2E04E-6BF9-4307-BE0B-D00AE954B7C9}" srcOrd="2" destOrd="0" presId="urn:microsoft.com/office/officeart/2005/8/layout/radial4"/>
    <dgm:cxn modelId="{979667FE-004D-4F85-86B9-89C5CF388D36}" type="presParOf" srcId="{EB1226F8-5118-4003-A6AF-694335CD2BA1}" destId="{68A2A0BF-D545-4B32-9EE5-9ECFA3198531}" srcOrd="3" destOrd="0" presId="urn:microsoft.com/office/officeart/2005/8/layout/radial4"/>
    <dgm:cxn modelId="{CA8F98E6-9139-4815-9549-72BCBBBA4BA2}" type="presParOf" srcId="{EB1226F8-5118-4003-A6AF-694335CD2BA1}" destId="{22E6A0FF-2301-4D35-883E-239F95C00FE0}" srcOrd="4" destOrd="0" presId="urn:microsoft.com/office/officeart/2005/8/layout/radial4"/>
    <dgm:cxn modelId="{E472A3E4-4A69-475D-8F8E-28615D144CD7}" type="presParOf" srcId="{EB1226F8-5118-4003-A6AF-694335CD2BA1}" destId="{56FF7AD3-B7E4-4E46-A3B2-F395A5AE5656}" srcOrd="5" destOrd="0" presId="urn:microsoft.com/office/officeart/2005/8/layout/radial4"/>
    <dgm:cxn modelId="{C326B175-FEA9-4D20-A89B-1D8CFA6AC54D}" type="presParOf" srcId="{EB1226F8-5118-4003-A6AF-694335CD2BA1}" destId="{3756DAE7-EC39-4706-BC8F-AC48FBE832CD}" srcOrd="6" destOrd="0" presId="urn:microsoft.com/office/officeart/2005/8/layout/radial4"/>
    <dgm:cxn modelId="{6544B9ED-E352-4C82-8272-4B4A0EE7EF1E}" type="presParOf" srcId="{EB1226F8-5118-4003-A6AF-694335CD2BA1}" destId="{FDBA166F-6482-41E6-B2B3-426A743606DD}" srcOrd="7" destOrd="0" presId="urn:microsoft.com/office/officeart/2005/8/layout/radial4"/>
    <dgm:cxn modelId="{710EA460-4CA4-43D4-BCAC-4A308045F353}" type="presParOf" srcId="{EB1226F8-5118-4003-A6AF-694335CD2BA1}" destId="{276CFF5E-EF2D-43CB-AD3F-39CA82C3BCFB}" srcOrd="8" destOrd="0" presId="urn:microsoft.com/office/officeart/2005/8/layout/radial4"/>
    <dgm:cxn modelId="{7274CD8F-6FCA-4FA0-98DC-024893839CFC}" type="presParOf" srcId="{EB1226F8-5118-4003-A6AF-694335CD2BA1}" destId="{0F3826A1-C2EA-4F22-9B6C-551D9A6DBAD0}" srcOrd="9" destOrd="0" presId="urn:microsoft.com/office/officeart/2005/8/layout/radial4"/>
    <dgm:cxn modelId="{70D76C6D-E3A6-49F6-A25C-14F8CDD16CF6}" type="presParOf" srcId="{EB1226F8-5118-4003-A6AF-694335CD2BA1}" destId="{B66AFD2E-5C37-4509-A65A-A41873FF4DBD}" srcOrd="10" destOrd="0" presId="urn:microsoft.com/office/officeart/2005/8/layout/radial4"/>
    <dgm:cxn modelId="{51C954CD-97E2-48A5-8F77-D9571D4409CC}" type="presParOf" srcId="{EB1226F8-5118-4003-A6AF-694335CD2BA1}" destId="{61E15D88-88D3-44DE-B79F-E3CF87E40561}" srcOrd="11" destOrd="0" presId="urn:microsoft.com/office/officeart/2005/8/layout/radial4"/>
    <dgm:cxn modelId="{2131DB99-6FB8-42B3-9B4A-69F95AC76A17}" type="presParOf" srcId="{EB1226F8-5118-4003-A6AF-694335CD2BA1}" destId="{6CDFB560-0791-40A8-9955-9632EE4C48B7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D6FBA1-3338-4A09-B868-C577C74D90C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2A67F9-7EFD-45C3-B105-7E8A0318228E}">
      <dgm:prSet phldrT="[Текст]"/>
      <dgm:spPr>
        <a:xfrm>
          <a:off x="3086" y="109444"/>
          <a:ext cx="1855823" cy="374400"/>
        </a:xfrm>
        <a:prstGeom prst="rect">
          <a:avLst/>
        </a:prstGeom>
        <a:solidFill>
          <a:srgbClr val="BA2441"/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2008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55300A5-5D49-4A34-B5CF-A53D35857052}" type="parTrans" cxnId="{9A052D6F-7C53-4486-A11A-777D8983DB83}">
      <dgm:prSet/>
      <dgm:spPr/>
      <dgm:t>
        <a:bodyPr/>
        <a:lstStyle/>
        <a:p>
          <a:endParaRPr lang="ru-RU"/>
        </a:p>
      </dgm:t>
    </dgm:pt>
    <dgm:pt modelId="{A5AC86A4-DCA2-4312-BC08-68AF5404A12B}" type="sibTrans" cxnId="{9A052D6F-7C53-4486-A11A-777D8983DB83}">
      <dgm:prSet/>
      <dgm:spPr/>
      <dgm:t>
        <a:bodyPr/>
        <a:lstStyle/>
        <a:p>
          <a:endParaRPr lang="ru-RU"/>
        </a:p>
      </dgm:t>
    </dgm:pt>
    <dgm:pt modelId="{5411A709-B3AE-4B3F-A465-57F17B0D0AA7}">
      <dgm:prSet phldrT="[Текст]"/>
      <dgm:spPr>
        <a:xfrm>
          <a:off x="3086" y="483844"/>
          <a:ext cx="1855823" cy="1926990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pPr rtl="0"/>
          <a:r>
            <a:rPr lang="ru-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</a:t>
          </a:r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ткрытие совместной с ИВМИТ КФУ программы бакалавриата </a:t>
          </a:r>
          <a:b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в рамках направления 38.03.05 «Бизнес-информатика»</a:t>
          </a:r>
          <a:endParaRPr lang="ru-RU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249F1BC6-1BE8-450A-A809-446B57C8599C}" type="parTrans" cxnId="{6F8D6AE1-B4A6-4190-83B9-BCC948B0CC64}">
      <dgm:prSet/>
      <dgm:spPr/>
      <dgm:t>
        <a:bodyPr/>
        <a:lstStyle/>
        <a:p>
          <a:endParaRPr lang="ru-RU"/>
        </a:p>
      </dgm:t>
    </dgm:pt>
    <dgm:pt modelId="{B2C77467-569C-4F88-BDAF-0A3234CF2169}" type="sibTrans" cxnId="{6F8D6AE1-B4A6-4190-83B9-BCC948B0CC64}">
      <dgm:prSet/>
      <dgm:spPr/>
      <dgm:t>
        <a:bodyPr/>
        <a:lstStyle/>
        <a:p>
          <a:endParaRPr lang="ru-RU"/>
        </a:p>
      </dgm:t>
    </dgm:pt>
    <dgm:pt modelId="{730B5F59-0CFB-4697-AB57-311A1278BB87}">
      <dgm:prSet phldrT="[Текст]"/>
      <dgm:spPr>
        <a:xfrm>
          <a:off x="4234363" y="109444"/>
          <a:ext cx="1855823" cy="374400"/>
        </a:xfrm>
        <a:prstGeom prst="rect">
          <a:avLst/>
        </a:prstGeom>
        <a:solidFill>
          <a:srgbClr val="BA2441"/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2013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E70D07B6-22C0-4A0E-99CF-8AACB04FF1A6}" type="parTrans" cxnId="{30951103-84E5-47E3-9C29-D91C0E2CFEF4}">
      <dgm:prSet/>
      <dgm:spPr/>
      <dgm:t>
        <a:bodyPr/>
        <a:lstStyle/>
        <a:p>
          <a:endParaRPr lang="ru-RU"/>
        </a:p>
      </dgm:t>
    </dgm:pt>
    <dgm:pt modelId="{109434F8-B1EB-4295-822F-0CEDC929CFBE}" type="sibTrans" cxnId="{30951103-84E5-47E3-9C29-D91C0E2CFEF4}">
      <dgm:prSet/>
      <dgm:spPr/>
      <dgm:t>
        <a:bodyPr/>
        <a:lstStyle/>
        <a:p>
          <a:endParaRPr lang="ru-RU"/>
        </a:p>
      </dgm:t>
    </dgm:pt>
    <dgm:pt modelId="{DAFC8770-1D48-4BB8-8F6E-7024A687A0A6}">
      <dgm:prSet phldrT="[Текст]"/>
      <dgm:spPr>
        <a:xfrm>
          <a:off x="4234363" y="483844"/>
          <a:ext cx="1855823" cy="1926990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pPr rtl="0"/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профиля «Бизнес-аналитика в управленческой деятельности» в рамках программы бакалавриата по направлению 38.03.02 «Менеджмент»</a:t>
          </a:r>
          <a:endParaRPr lang="ru-RU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8A6EB040-642A-45A7-8EF4-9795130E7876}" type="parTrans" cxnId="{4A2EB8FE-F2A5-42B2-A8A7-F379B841B205}">
      <dgm:prSet/>
      <dgm:spPr/>
      <dgm:t>
        <a:bodyPr/>
        <a:lstStyle/>
        <a:p>
          <a:endParaRPr lang="ru-RU"/>
        </a:p>
      </dgm:t>
    </dgm:pt>
    <dgm:pt modelId="{36EF2536-2B72-48DD-ABDD-99ED7B08442B}" type="sibTrans" cxnId="{4A2EB8FE-F2A5-42B2-A8A7-F379B841B205}">
      <dgm:prSet/>
      <dgm:spPr/>
      <dgm:t>
        <a:bodyPr/>
        <a:lstStyle/>
        <a:p>
          <a:endParaRPr lang="ru-RU"/>
        </a:p>
      </dgm:t>
    </dgm:pt>
    <dgm:pt modelId="{04345597-6FBF-40F3-8FC0-262776205433}">
      <dgm:prSet phldrT="[Текст]"/>
      <dgm:spPr>
        <a:xfrm>
          <a:off x="6337716" y="105487"/>
          <a:ext cx="1855823" cy="374400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2014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4224D3B0-ED87-48A4-BA9D-26212BE99778}" type="parTrans" cxnId="{67ED7013-C5F6-4293-A4F9-4230BDBF2360}">
      <dgm:prSet/>
      <dgm:spPr/>
      <dgm:t>
        <a:bodyPr/>
        <a:lstStyle/>
        <a:p>
          <a:endParaRPr lang="ru-RU"/>
        </a:p>
      </dgm:t>
    </dgm:pt>
    <dgm:pt modelId="{470D834A-4D39-4981-A274-58865C2CBB93}" type="sibTrans" cxnId="{67ED7013-C5F6-4293-A4F9-4230BDBF2360}">
      <dgm:prSet/>
      <dgm:spPr/>
      <dgm:t>
        <a:bodyPr/>
        <a:lstStyle/>
        <a:p>
          <a:endParaRPr lang="ru-RU"/>
        </a:p>
      </dgm:t>
    </dgm:pt>
    <dgm:pt modelId="{12072AA0-0E2C-4E50-B355-6EF663DDFF33}">
      <dgm:prSet phldrT="[Текст]"/>
      <dgm:spPr>
        <a:xfrm>
          <a:off x="6337716" y="478988"/>
          <a:ext cx="1855823" cy="1926990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alpha val="90000"/>
            </a:srgbClr>
          </a:solidFill>
          <a:prstDash val="solid"/>
        </a:ln>
        <a:effectLst/>
      </dgm:spPr>
      <dgm:t>
        <a:bodyPr/>
        <a:lstStyle/>
        <a:p>
          <a:pPr rtl="0"/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магистерской программы «Аналитика в управлении инновационным бизнесом</a:t>
          </a:r>
          <a:r>
            <a:rPr lang="ru" baseline="0" smtClean="0">
              <a:solidFill>
                <a:srgbClr val="000000"/>
              </a:solidFill>
              <a:latin typeface="Arial"/>
              <a:ea typeface="+mn-ea"/>
              <a:cs typeface="+mn-cs"/>
            </a:rPr>
            <a:t>» в рамках направления </a:t>
          </a:r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38.04.02 «Менеджмент»</a:t>
          </a:r>
          <a:endParaRPr lang="ru-RU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9AAE6D2D-43F2-4B48-8225-A505ABE590D5}" type="parTrans" cxnId="{4F3CE7D7-BF54-4B0D-86C4-8C1E3ECCBB2F}">
      <dgm:prSet/>
      <dgm:spPr/>
      <dgm:t>
        <a:bodyPr/>
        <a:lstStyle/>
        <a:p>
          <a:endParaRPr lang="ru-RU"/>
        </a:p>
      </dgm:t>
    </dgm:pt>
    <dgm:pt modelId="{F74FAB45-3149-4F64-804E-461CA48B110F}" type="sibTrans" cxnId="{4F3CE7D7-BF54-4B0D-86C4-8C1E3ECCBB2F}">
      <dgm:prSet/>
      <dgm:spPr/>
      <dgm:t>
        <a:bodyPr/>
        <a:lstStyle/>
        <a:p>
          <a:endParaRPr lang="ru-RU"/>
        </a:p>
      </dgm:t>
    </dgm:pt>
    <dgm:pt modelId="{FFB2EFC1-9F1A-40DE-830F-B92522D0DFE2}">
      <dgm:prSet phldrT="[Текст]"/>
      <dgm:spPr>
        <a:xfrm>
          <a:off x="2118724" y="109444"/>
          <a:ext cx="1855823" cy="374400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pPr rtl="0"/>
          <a:r>
            <a:rPr lang="ru-RU" baseline="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2012</a:t>
          </a:r>
          <a:endParaRPr lang="ru-RU" baseline="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1A3ADD7-BD5C-4FCC-BB33-9429CCB71668}" type="parTrans" cxnId="{D4FC2937-DA2F-472B-9591-31D87A178827}">
      <dgm:prSet/>
      <dgm:spPr/>
      <dgm:t>
        <a:bodyPr/>
        <a:lstStyle/>
        <a:p>
          <a:endParaRPr lang="ru-RU"/>
        </a:p>
      </dgm:t>
    </dgm:pt>
    <dgm:pt modelId="{1F8C22FC-0EBA-4697-8964-6075C652BC81}" type="sibTrans" cxnId="{D4FC2937-DA2F-472B-9591-31D87A178827}">
      <dgm:prSet/>
      <dgm:spPr/>
      <dgm:t>
        <a:bodyPr/>
        <a:lstStyle/>
        <a:p>
          <a:endParaRPr lang="ru-RU"/>
        </a:p>
      </dgm:t>
    </dgm:pt>
    <dgm:pt modelId="{0BAFF687-669D-4215-BEDC-99BF8A1C8CAB}">
      <dgm:prSet phldrT="[Текст]"/>
      <dgm:spPr>
        <a:xfrm>
          <a:off x="2118724" y="483844"/>
          <a:ext cx="1855823" cy="1926990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gm:spPr>
      <dgm:t>
        <a:bodyPr/>
        <a:lstStyle/>
        <a:p>
          <a:pPr rtl="0"/>
          <a:r>
            <a:rPr lang="ru-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магистерской программы «Аналитика в управлении бизнесом» в рамках направления  </a:t>
          </a:r>
          <a:r>
            <a:rPr lang="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38.04.05 «Бизнес-информатика»</a:t>
          </a:r>
          <a:r>
            <a:rPr lang="ru-RU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</a:t>
          </a:r>
          <a:endParaRPr lang="ru-RU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95407EF6-49D7-4E1B-8D39-C539E18797C6}" type="parTrans" cxnId="{DA008167-86EB-47C1-9333-8A3FCAA8A918}">
      <dgm:prSet/>
      <dgm:spPr/>
      <dgm:t>
        <a:bodyPr/>
        <a:lstStyle/>
        <a:p>
          <a:endParaRPr lang="ru-RU"/>
        </a:p>
      </dgm:t>
    </dgm:pt>
    <dgm:pt modelId="{0D448FAE-36E8-4D75-A59B-4C15BA2C6204}" type="sibTrans" cxnId="{DA008167-86EB-47C1-9333-8A3FCAA8A918}">
      <dgm:prSet/>
      <dgm:spPr/>
      <dgm:t>
        <a:bodyPr/>
        <a:lstStyle/>
        <a:p>
          <a:endParaRPr lang="ru-RU"/>
        </a:p>
      </dgm:t>
    </dgm:pt>
    <dgm:pt modelId="{F4C33290-BB2E-465B-9DDA-E895072BB1AD}" type="pres">
      <dgm:prSet presAssocID="{6AD6FBA1-3338-4A09-B868-C577C74D90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F916D5-A33B-421E-B8D8-9F74A7D1B11D}" type="pres">
      <dgm:prSet presAssocID="{7C2A67F9-7EFD-45C3-B105-7E8A0318228E}" presName="composite" presStyleCnt="0"/>
      <dgm:spPr/>
    </dgm:pt>
    <dgm:pt modelId="{21A81965-AC7D-40E6-9F50-F76C8594820B}" type="pres">
      <dgm:prSet presAssocID="{7C2A67F9-7EFD-45C3-B105-7E8A0318228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58EFE-B71A-4EC7-A191-DE9A6455CA79}" type="pres">
      <dgm:prSet presAssocID="{7C2A67F9-7EFD-45C3-B105-7E8A0318228E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88881B-801B-45EB-861B-4DDAC0BC4174}" type="pres">
      <dgm:prSet presAssocID="{A5AC86A4-DCA2-4312-BC08-68AF5404A12B}" presName="space" presStyleCnt="0"/>
      <dgm:spPr/>
    </dgm:pt>
    <dgm:pt modelId="{80FD46DA-3FC6-487C-8D9A-513986E29645}" type="pres">
      <dgm:prSet presAssocID="{FFB2EFC1-9F1A-40DE-830F-B92522D0DFE2}" presName="composite" presStyleCnt="0"/>
      <dgm:spPr/>
    </dgm:pt>
    <dgm:pt modelId="{F591AB31-1A26-46C1-9129-78A14B8CB724}" type="pres">
      <dgm:prSet presAssocID="{FFB2EFC1-9F1A-40DE-830F-B92522D0DFE2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59687B-9672-4B39-A921-0C1F8BE2B797}" type="pres">
      <dgm:prSet presAssocID="{FFB2EFC1-9F1A-40DE-830F-B92522D0DFE2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C9ED1-2255-4568-9162-9AD6BDAB490D}" type="pres">
      <dgm:prSet presAssocID="{1F8C22FC-0EBA-4697-8964-6075C652BC81}" presName="space" presStyleCnt="0"/>
      <dgm:spPr/>
    </dgm:pt>
    <dgm:pt modelId="{386B9151-F0D2-4351-A56B-F6DCB6E14EDF}" type="pres">
      <dgm:prSet presAssocID="{730B5F59-0CFB-4697-AB57-311A1278BB87}" presName="composite" presStyleCnt="0"/>
      <dgm:spPr/>
    </dgm:pt>
    <dgm:pt modelId="{EE7CF8E8-27E1-4A7E-B3A4-29D361ABFFA8}" type="pres">
      <dgm:prSet presAssocID="{730B5F59-0CFB-4697-AB57-311A1278BB8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9DB65F-BC4A-402C-B4D2-8451DF510A6F}" type="pres">
      <dgm:prSet presAssocID="{730B5F59-0CFB-4697-AB57-311A1278BB87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44116-D75C-4E9D-8E2D-3B45DE2B46F4}" type="pres">
      <dgm:prSet presAssocID="{109434F8-B1EB-4295-822F-0CEDC929CFBE}" presName="space" presStyleCnt="0"/>
      <dgm:spPr/>
    </dgm:pt>
    <dgm:pt modelId="{BB2A7550-4B36-4BC7-8172-3DD05907532D}" type="pres">
      <dgm:prSet presAssocID="{04345597-6FBF-40F3-8FC0-262776205433}" presName="composite" presStyleCnt="0"/>
      <dgm:spPr/>
    </dgm:pt>
    <dgm:pt modelId="{D7847AD6-1CC3-43B2-AE1C-E1F92D777E02}" type="pres">
      <dgm:prSet presAssocID="{04345597-6FBF-40F3-8FC0-262776205433}" presName="parTx" presStyleLbl="alignNode1" presStyleIdx="3" presStyleCnt="4" custLinFactNeighborX="-662" custLinFactNeighborY="-1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FB2D8-5354-47A7-8F15-A09EFFF74F6D}" type="pres">
      <dgm:prSet presAssocID="{04345597-6FBF-40F3-8FC0-262776205433}" presName="desTx" presStyleLbl="alignAccFollowNode1" presStyleIdx="3" presStyleCnt="4" custLinFactNeighborX="-662" custLinFactNeighborY="-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2EB8FE-F2A5-42B2-A8A7-F379B841B205}" srcId="{730B5F59-0CFB-4697-AB57-311A1278BB87}" destId="{DAFC8770-1D48-4BB8-8F6E-7024A687A0A6}" srcOrd="0" destOrd="0" parTransId="{8A6EB040-642A-45A7-8EF4-9795130E7876}" sibTransId="{36EF2536-2B72-48DD-ABDD-99ED7B08442B}"/>
    <dgm:cxn modelId="{6846F2F7-C597-43F3-B81D-CE1E9A845FC5}" type="presOf" srcId="{730B5F59-0CFB-4697-AB57-311A1278BB87}" destId="{EE7CF8E8-27E1-4A7E-B3A4-29D361ABFFA8}" srcOrd="0" destOrd="0" presId="urn:microsoft.com/office/officeart/2005/8/layout/hList1"/>
    <dgm:cxn modelId="{D6E15966-D464-42E1-BAB5-7E7E5FBD8DAE}" type="presOf" srcId="{6AD6FBA1-3338-4A09-B868-C577C74D90C9}" destId="{F4C33290-BB2E-465B-9DDA-E895072BB1AD}" srcOrd="0" destOrd="0" presId="urn:microsoft.com/office/officeart/2005/8/layout/hList1"/>
    <dgm:cxn modelId="{D4FC2937-DA2F-472B-9591-31D87A178827}" srcId="{6AD6FBA1-3338-4A09-B868-C577C74D90C9}" destId="{FFB2EFC1-9F1A-40DE-830F-B92522D0DFE2}" srcOrd="1" destOrd="0" parTransId="{F1A3ADD7-BD5C-4FCC-BB33-9429CCB71668}" sibTransId="{1F8C22FC-0EBA-4697-8964-6075C652BC81}"/>
    <dgm:cxn modelId="{ABE1701C-4053-40AD-B040-CB2257D3F4AA}" type="presOf" srcId="{7C2A67F9-7EFD-45C3-B105-7E8A0318228E}" destId="{21A81965-AC7D-40E6-9F50-F76C8594820B}" srcOrd="0" destOrd="0" presId="urn:microsoft.com/office/officeart/2005/8/layout/hList1"/>
    <dgm:cxn modelId="{DA008167-86EB-47C1-9333-8A3FCAA8A918}" srcId="{FFB2EFC1-9F1A-40DE-830F-B92522D0DFE2}" destId="{0BAFF687-669D-4215-BEDC-99BF8A1C8CAB}" srcOrd="0" destOrd="0" parTransId="{95407EF6-49D7-4E1B-8D39-C539E18797C6}" sibTransId="{0D448FAE-36E8-4D75-A59B-4C15BA2C6204}"/>
    <dgm:cxn modelId="{30951103-84E5-47E3-9C29-D91C0E2CFEF4}" srcId="{6AD6FBA1-3338-4A09-B868-C577C74D90C9}" destId="{730B5F59-0CFB-4697-AB57-311A1278BB87}" srcOrd="2" destOrd="0" parTransId="{E70D07B6-22C0-4A0E-99CF-8AACB04FF1A6}" sibTransId="{109434F8-B1EB-4295-822F-0CEDC929CFBE}"/>
    <dgm:cxn modelId="{753BCD21-A7D4-4B2B-BAC3-B63F272D63D4}" type="presOf" srcId="{FFB2EFC1-9F1A-40DE-830F-B92522D0DFE2}" destId="{F591AB31-1A26-46C1-9129-78A14B8CB724}" srcOrd="0" destOrd="0" presId="urn:microsoft.com/office/officeart/2005/8/layout/hList1"/>
    <dgm:cxn modelId="{EAFBC32C-E1F7-430D-B276-41BC32D347AD}" type="presOf" srcId="{0BAFF687-669D-4215-BEDC-99BF8A1C8CAB}" destId="{2859687B-9672-4B39-A921-0C1F8BE2B797}" srcOrd="0" destOrd="0" presId="urn:microsoft.com/office/officeart/2005/8/layout/hList1"/>
    <dgm:cxn modelId="{6A3DBECB-44B5-406F-A430-3BDE6479A46D}" type="presOf" srcId="{DAFC8770-1D48-4BB8-8F6E-7024A687A0A6}" destId="{A29DB65F-BC4A-402C-B4D2-8451DF510A6F}" srcOrd="0" destOrd="0" presId="urn:microsoft.com/office/officeart/2005/8/layout/hList1"/>
    <dgm:cxn modelId="{67ED7013-C5F6-4293-A4F9-4230BDBF2360}" srcId="{6AD6FBA1-3338-4A09-B868-C577C74D90C9}" destId="{04345597-6FBF-40F3-8FC0-262776205433}" srcOrd="3" destOrd="0" parTransId="{4224D3B0-ED87-48A4-BA9D-26212BE99778}" sibTransId="{470D834A-4D39-4981-A274-58865C2CBB93}"/>
    <dgm:cxn modelId="{9A052D6F-7C53-4486-A11A-777D8983DB83}" srcId="{6AD6FBA1-3338-4A09-B868-C577C74D90C9}" destId="{7C2A67F9-7EFD-45C3-B105-7E8A0318228E}" srcOrd="0" destOrd="0" parTransId="{955300A5-5D49-4A34-B5CF-A53D35857052}" sibTransId="{A5AC86A4-DCA2-4312-BC08-68AF5404A12B}"/>
    <dgm:cxn modelId="{C548CDE6-2454-47FD-8021-6732A1FC1979}" type="presOf" srcId="{12072AA0-0E2C-4E50-B355-6EF663DDFF33}" destId="{E68FB2D8-5354-47A7-8F15-A09EFFF74F6D}" srcOrd="0" destOrd="0" presId="urn:microsoft.com/office/officeart/2005/8/layout/hList1"/>
    <dgm:cxn modelId="{C9D6F9CB-8686-4156-AEAB-AF6CEEF7AFD1}" type="presOf" srcId="{5411A709-B3AE-4B3F-A465-57F17B0D0AA7}" destId="{F3C58EFE-B71A-4EC7-A191-DE9A6455CA79}" srcOrd="0" destOrd="0" presId="urn:microsoft.com/office/officeart/2005/8/layout/hList1"/>
    <dgm:cxn modelId="{4F3CE7D7-BF54-4B0D-86C4-8C1E3ECCBB2F}" srcId="{04345597-6FBF-40F3-8FC0-262776205433}" destId="{12072AA0-0E2C-4E50-B355-6EF663DDFF33}" srcOrd="0" destOrd="0" parTransId="{9AAE6D2D-43F2-4B48-8225-A505ABE590D5}" sibTransId="{F74FAB45-3149-4F64-804E-461CA48B110F}"/>
    <dgm:cxn modelId="{9A4CA0A8-4E4D-42B5-95EA-DB4EA6D4759B}" type="presOf" srcId="{04345597-6FBF-40F3-8FC0-262776205433}" destId="{D7847AD6-1CC3-43B2-AE1C-E1F92D777E02}" srcOrd="0" destOrd="0" presId="urn:microsoft.com/office/officeart/2005/8/layout/hList1"/>
    <dgm:cxn modelId="{6F8D6AE1-B4A6-4190-83B9-BCC948B0CC64}" srcId="{7C2A67F9-7EFD-45C3-B105-7E8A0318228E}" destId="{5411A709-B3AE-4B3F-A465-57F17B0D0AA7}" srcOrd="0" destOrd="0" parTransId="{249F1BC6-1BE8-450A-A809-446B57C8599C}" sibTransId="{B2C77467-569C-4F88-BDAF-0A3234CF2169}"/>
    <dgm:cxn modelId="{C7C1AF45-4361-4201-9956-2440386B7DC4}" type="presParOf" srcId="{F4C33290-BB2E-465B-9DDA-E895072BB1AD}" destId="{66F916D5-A33B-421E-B8D8-9F74A7D1B11D}" srcOrd="0" destOrd="0" presId="urn:microsoft.com/office/officeart/2005/8/layout/hList1"/>
    <dgm:cxn modelId="{2E1DE5E4-02FB-487C-87CE-BFB5F2A29BC8}" type="presParOf" srcId="{66F916D5-A33B-421E-B8D8-9F74A7D1B11D}" destId="{21A81965-AC7D-40E6-9F50-F76C8594820B}" srcOrd="0" destOrd="0" presId="urn:microsoft.com/office/officeart/2005/8/layout/hList1"/>
    <dgm:cxn modelId="{82702ADC-CF96-4B08-A219-2BB600084DB9}" type="presParOf" srcId="{66F916D5-A33B-421E-B8D8-9F74A7D1B11D}" destId="{F3C58EFE-B71A-4EC7-A191-DE9A6455CA79}" srcOrd="1" destOrd="0" presId="urn:microsoft.com/office/officeart/2005/8/layout/hList1"/>
    <dgm:cxn modelId="{F4C60FA3-16FC-46C4-92F5-D1EFC5306500}" type="presParOf" srcId="{F4C33290-BB2E-465B-9DDA-E895072BB1AD}" destId="{F288881B-801B-45EB-861B-4DDAC0BC4174}" srcOrd="1" destOrd="0" presId="urn:microsoft.com/office/officeart/2005/8/layout/hList1"/>
    <dgm:cxn modelId="{393F32DF-8D0F-47AC-8643-8D1E16EBB1C2}" type="presParOf" srcId="{F4C33290-BB2E-465B-9DDA-E895072BB1AD}" destId="{80FD46DA-3FC6-487C-8D9A-513986E29645}" srcOrd="2" destOrd="0" presId="urn:microsoft.com/office/officeart/2005/8/layout/hList1"/>
    <dgm:cxn modelId="{15FB67EA-7D9A-47C6-B245-76EA1CF4CEE6}" type="presParOf" srcId="{80FD46DA-3FC6-487C-8D9A-513986E29645}" destId="{F591AB31-1A26-46C1-9129-78A14B8CB724}" srcOrd="0" destOrd="0" presId="urn:microsoft.com/office/officeart/2005/8/layout/hList1"/>
    <dgm:cxn modelId="{EF9E5BA8-BFF6-4518-8B4B-605AE43AF3A0}" type="presParOf" srcId="{80FD46DA-3FC6-487C-8D9A-513986E29645}" destId="{2859687B-9672-4B39-A921-0C1F8BE2B797}" srcOrd="1" destOrd="0" presId="urn:microsoft.com/office/officeart/2005/8/layout/hList1"/>
    <dgm:cxn modelId="{B7B0DD71-35D5-4B3E-B69E-E5C854D7106E}" type="presParOf" srcId="{F4C33290-BB2E-465B-9DDA-E895072BB1AD}" destId="{652C9ED1-2255-4568-9162-9AD6BDAB490D}" srcOrd="3" destOrd="0" presId="urn:microsoft.com/office/officeart/2005/8/layout/hList1"/>
    <dgm:cxn modelId="{9421B566-854E-4AF5-AA1B-655106901478}" type="presParOf" srcId="{F4C33290-BB2E-465B-9DDA-E895072BB1AD}" destId="{386B9151-F0D2-4351-A56B-F6DCB6E14EDF}" srcOrd="4" destOrd="0" presId="urn:microsoft.com/office/officeart/2005/8/layout/hList1"/>
    <dgm:cxn modelId="{6C795D95-8EDF-45F0-9C05-B026698A976F}" type="presParOf" srcId="{386B9151-F0D2-4351-A56B-F6DCB6E14EDF}" destId="{EE7CF8E8-27E1-4A7E-B3A4-29D361ABFFA8}" srcOrd="0" destOrd="0" presId="urn:microsoft.com/office/officeart/2005/8/layout/hList1"/>
    <dgm:cxn modelId="{303382A0-A160-4582-B9D0-595CE89579E5}" type="presParOf" srcId="{386B9151-F0D2-4351-A56B-F6DCB6E14EDF}" destId="{A29DB65F-BC4A-402C-B4D2-8451DF510A6F}" srcOrd="1" destOrd="0" presId="urn:microsoft.com/office/officeart/2005/8/layout/hList1"/>
    <dgm:cxn modelId="{8570EC72-5891-4A7C-8C68-0A7EC58CEC8D}" type="presParOf" srcId="{F4C33290-BB2E-465B-9DDA-E895072BB1AD}" destId="{97D44116-D75C-4E9D-8E2D-3B45DE2B46F4}" srcOrd="5" destOrd="0" presId="urn:microsoft.com/office/officeart/2005/8/layout/hList1"/>
    <dgm:cxn modelId="{956BAD39-6E21-4BDF-8250-F8951B0A8DA4}" type="presParOf" srcId="{F4C33290-BB2E-465B-9DDA-E895072BB1AD}" destId="{BB2A7550-4B36-4BC7-8172-3DD05907532D}" srcOrd="6" destOrd="0" presId="urn:microsoft.com/office/officeart/2005/8/layout/hList1"/>
    <dgm:cxn modelId="{41B4C123-11C3-4122-89BD-C22E7657D6B7}" type="presParOf" srcId="{BB2A7550-4B36-4BC7-8172-3DD05907532D}" destId="{D7847AD6-1CC3-43B2-AE1C-E1F92D777E02}" srcOrd="0" destOrd="0" presId="urn:microsoft.com/office/officeart/2005/8/layout/hList1"/>
    <dgm:cxn modelId="{B1B89CAD-0A34-41E3-9D6A-6DC6EF6FD774}" type="presParOf" srcId="{BB2A7550-4B36-4BC7-8172-3DD05907532D}" destId="{E68FB2D8-5354-47A7-8F15-A09EFFF74F6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940A9D-0D07-49FE-AFDD-7EDF8D5F585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46969E-C77F-45C6-B979-632F995C1FA9}">
      <dgm:prSet phldrT="[Текст]" custT="1"/>
      <dgm:spPr>
        <a:xfrm>
          <a:off x="0" y="120608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2016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B6214C40-DFF3-4B9C-8F3C-BAD23C57F764}" type="parTrans" cxnId="{45DD7C19-E308-4432-AB62-F8E559FF79FE}">
      <dgm:prSet/>
      <dgm:spPr/>
      <dgm:t>
        <a:bodyPr/>
        <a:lstStyle/>
        <a:p>
          <a:endParaRPr lang="ru-RU"/>
        </a:p>
      </dgm:t>
    </dgm:pt>
    <dgm:pt modelId="{1E9E9D88-CB86-4958-B90E-0E952BF6816F}" type="sibTrans" cxnId="{45DD7C19-E308-4432-AB62-F8E559FF79FE}">
      <dgm:prSet/>
      <dgm:spPr/>
      <dgm:t>
        <a:bodyPr/>
        <a:lstStyle/>
        <a:p>
          <a:endParaRPr lang="ru-RU"/>
        </a:p>
      </dgm:t>
    </dgm:pt>
    <dgm:pt modelId="{A95E0A5F-EC22-42A7-B9DE-0E563FB780D6}">
      <dgm:prSet phldrT="[Текст]" custT="1"/>
      <dgm:spPr>
        <a:xfrm>
          <a:off x="696594" y="144016"/>
          <a:ext cx="2543767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Грант Российского научного фонда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FD7189B5-E981-4D3C-AD54-3C96A24549BF}" type="parTrans" cxnId="{E2DAD5FF-761C-4FC3-9F63-BECA77C0DF40}">
      <dgm:prSet/>
      <dgm:spPr/>
      <dgm:t>
        <a:bodyPr/>
        <a:lstStyle/>
        <a:p>
          <a:endParaRPr lang="ru-RU"/>
        </a:p>
      </dgm:t>
    </dgm:pt>
    <dgm:pt modelId="{1599A808-8684-486A-ABF5-6252ED63767A}" type="sibTrans" cxnId="{E2DAD5FF-761C-4FC3-9F63-BECA77C0DF40}">
      <dgm:prSet/>
      <dgm:spPr/>
      <dgm:t>
        <a:bodyPr/>
        <a:lstStyle/>
        <a:p>
          <a:endParaRPr lang="ru-RU"/>
        </a:p>
      </dgm:t>
    </dgm:pt>
    <dgm:pt modelId="{CA953718-BFAF-4D1E-BB3C-E7C20F76AF1F}">
      <dgm:prSet phldrT="[Текст]" custT="1"/>
      <dgm:spPr>
        <a:xfrm>
          <a:off x="454" y="552656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2015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E3FF918-37D4-4709-9160-E47F61E3D70E}" type="parTrans" cxnId="{7115551C-C3ED-49D0-AF9B-BF5CCCD15620}">
      <dgm:prSet/>
      <dgm:spPr/>
      <dgm:t>
        <a:bodyPr/>
        <a:lstStyle/>
        <a:p>
          <a:endParaRPr lang="ru-RU"/>
        </a:p>
      </dgm:t>
    </dgm:pt>
    <dgm:pt modelId="{AD3B4543-36EC-4CF1-8272-BB55A7C50A06}" type="sibTrans" cxnId="{7115551C-C3ED-49D0-AF9B-BF5CCCD15620}">
      <dgm:prSet/>
      <dgm:spPr/>
      <dgm:t>
        <a:bodyPr/>
        <a:lstStyle/>
        <a:p>
          <a:endParaRPr lang="ru-RU"/>
        </a:p>
      </dgm:t>
    </dgm:pt>
    <dgm:pt modelId="{F4DDE8C7-A718-4CAA-915C-8C36FB1C6A42}">
      <dgm:prSet phldrT="[Текст]" custT="1"/>
      <dgm:spPr>
        <a:xfrm>
          <a:off x="720080" y="576066"/>
          <a:ext cx="3221377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выполнении </a:t>
          </a:r>
          <a:b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базовой части Государственного задания РФ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103D0CD3-5A59-4BBA-88F0-D573A2BD6C44}" type="parTrans" cxnId="{D30C42A1-F146-480E-82B3-4C39207C26A5}">
      <dgm:prSet/>
      <dgm:spPr/>
      <dgm:t>
        <a:bodyPr/>
        <a:lstStyle/>
        <a:p>
          <a:endParaRPr lang="ru-RU"/>
        </a:p>
      </dgm:t>
    </dgm:pt>
    <dgm:pt modelId="{56F87C84-1765-4164-80AF-72D38D86199C}" type="sibTrans" cxnId="{D30C42A1-F146-480E-82B3-4C39207C26A5}">
      <dgm:prSet/>
      <dgm:spPr/>
      <dgm:t>
        <a:bodyPr/>
        <a:lstStyle/>
        <a:p>
          <a:endParaRPr lang="ru-RU"/>
        </a:p>
      </dgm:t>
    </dgm:pt>
    <dgm:pt modelId="{977D2313-80D9-4B3A-85FA-5A23DAE8A803}">
      <dgm:prSet phldrT="[Текст]" custT="1"/>
      <dgm:spPr>
        <a:xfrm>
          <a:off x="454" y="984703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2014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8EA543F-4B66-4FD0-9C99-82E0DE7D12A0}" type="parTrans" cxnId="{2917576D-B514-499D-A2E5-5011E62A48FE}">
      <dgm:prSet/>
      <dgm:spPr/>
      <dgm:t>
        <a:bodyPr/>
        <a:lstStyle/>
        <a:p>
          <a:endParaRPr lang="ru-RU"/>
        </a:p>
      </dgm:t>
    </dgm:pt>
    <dgm:pt modelId="{1B22CAEF-5C2E-41DD-8049-68B26558718C}" type="sibTrans" cxnId="{2917576D-B514-499D-A2E5-5011E62A48FE}">
      <dgm:prSet/>
      <dgm:spPr/>
      <dgm:t>
        <a:bodyPr/>
        <a:lstStyle/>
        <a:p>
          <a:endParaRPr lang="ru-RU"/>
        </a:p>
      </dgm:t>
    </dgm:pt>
    <dgm:pt modelId="{A0A31947-CDDE-4655-9BED-9CCADCE59A60}">
      <dgm:prSet phldrT="[Текст]" custT="1"/>
      <dgm:spPr>
        <a:xfrm>
          <a:off x="705008" y="1008113"/>
          <a:ext cx="3903504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выполнении </a:t>
          </a:r>
          <a:b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проектной части Государственного задания РФ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A51D6971-B16D-489C-8E7E-12B4BA41D1C5}" type="parTrans" cxnId="{65B1E0EE-1CE8-43CC-B386-159DD1CF10A6}">
      <dgm:prSet/>
      <dgm:spPr/>
      <dgm:t>
        <a:bodyPr/>
        <a:lstStyle/>
        <a:p>
          <a:endParaRPr lang="ru-RU"/>
        </a:p>
      </dgm:t>
    </dgm:pt>
    <dgm:pt modelId="{2D94183D-AB9A-4D7A-9D6E-02FE6698743C}" type="sibTrans" cxnId="{65B1E0EE-1CE8-43CC-B386-159DD1CF10A6}">
      <dgm:prSet/>
      <dgm:spPr/>
      <dgm:t>
        <a:bodyPr/>
        <a:lstStyle/>
        <a:p>
          <a:endParaRPr lang="ru-RU"/>
        </a:p>
      </dgm:t>
    </dgm:pt>
    <dgm:pt modelId="{2F5DF425-23DE-4AE4-906D-B88AE7AC3061}">
      <dgm:prSet phldrT="[Текст]" custT="1"/>
      <dgm:spPr>
        <a:xfrm>
          <a:off x="454" y="2280849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2009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B93F7B0-1F28-4537-A52E-9FB681AF1AAC}" type="parTrans" cxnId="{488C8D98-E1FA-4FE5-ADD7-1025FF10038A}">
      <dgm:prSet/>
      <dgm:spPr/>
      <dgm:t>
        <a:bodyPr/>
        <a:lstStyle/>
        <a:p>
          <a:endParaRPr lang="ru-RU"/>
        </a:p>
      </dgm:t>
    </dgm:pt>
    <dgm:pt modelId="{8F5C29B4-ECE7-4467-A8E6-CBB4E4A7934E}" type="sibTrans" cxnId="{488C8D98-E1FA-4FE5-ADD7-1025FF10038A}">
      <dgm:prSet/>
      <dgm:spPr/>
      <dgm:t>
        <a:bodyPr/>
        <a:lstStyle/>
        <a:p>
          <a:endParaRPr lang="ru-RU"/>
        </a:p>
      </dgm:t>
    </dgm:pt>
    <dgm:pt modelId="{CEF9430B-5E8D-445E-9091-7E9A5CE7FC30}">
      <dgm:prSet phldrT="[Текст]" custT="1"/>
      <dgm:spPr>
        <a:xfrm>
          <a:off x="678295" y="2304256"/>
          <a:ext cx="7314592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АВЦП Министерства образования и науки РФ «Развитие научного потенциала высшей школы</a:t>
          </a:r>
          <a:b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(2009–2010 годы)»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AE7BF421-9A1E-4B8E-8573-D9C6A014D535}" type="parTrans" cxnId="{6E89F961-96AA-4EAE-8E7E-BB5DA3E5CFEA}">
      <dgm:prSet/>
      <dgm:spPr/>
      <dgm:t>
        <a:bodyPr/>
        <a:lstStyle/>
        <a:p>
          <a:endParaRPr lang="ru-RU"/>
        </a:p>
      </dgm:t>
    </dgm:pt>
    <dgm:pt modelId="{74974187-9D6A-4F59-8444-0B7C1AF02DCF}" type="sibTrans" cxnId="{6E89F961-96AA-4EAE-8E7E-BB5DA3E5CFEA}">
      <dgm:prSet/>
      <dgm:spPr/>
      <dgm:t>
        <a:bodyPr/>
        <a:lstStyle/>
        <a:p>
          <a:endParaRPr lang="ru-RU"/>
        </a:p>
      </dgm:t>
    </dgm:pt>
    <dgm:pt modelId="{7CB79DFF-2319-4E00-BF31-4CDF5D38CA38}">
      <dgm:prSet phldrT="[Текст]" custT="1"/>
      <dgm:spPr>
        <a:xfrm>
          <a:off x="454" y="1416751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2012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02A6AEBD-184D-418E-86D8-314E457CFB11}" type="parTrans" cxnId="{344CAF9E-B1FC-47A8-A496-CB924736244B}">
      <dgm:prSet/>
      <dgm:spPr/>
      <dgm:t>
        <a:bodyPr/>
        <a:lstStyle/>
        <a:p>
          <a:endParaRPr lang="ru-RU"/>
        </a:p>
      </dgm:t>
    </dgm:pt>
    <dgm:pt modelId="{B497599A-1E51-448A-B7F1-DF56CCC5B9D7}" type="sibTrans" cxnId="{344CAF9E-B1FC-47A8-A496-CB924736244B}">
      <dgm:prSet/>
      <dgm:spPr/>
      <dgm:t>
        <a:bodyPr/>
        <a:lstStyle/>
        <a:p>
          <a:endParaRPr lang="ru-RU"/>
        </a:p>
      </dgm:t>
    </dgm:pt>
    <dgm:pt modelId="{ADDF8CF3-D236-462B-BF04-6551BCF58F6F}">
      <dgm:prSet phldrT="[Текст]" custT="1"/>
      <dgm:spPr>
        <a:xfrm>
          <a:off x="714023" y="1440160"/>
          <a:ext cx="5262640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ФЦП «Научные и научно-педагогические кадры инновационной России» </a:t>
          </a:r>
          <a:b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на 2009-2013 годы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673D8416-3771-4F7D-826B-23D95AFADF0E}" type="parTrans" cxnId="{05C9DF46-5E79-4461-86D5-F4FADD21FD16}">
      <dgm:prSet/>
      <dgm:spPr/>
      <dgm:t>
        <a:bodyPr/>
        <a:lstStyle/>
        <a:p>
          <a:endParaRPr lang="ru-RU"/>
        </a:p>
      </dgm:t>
    </dgm:pt>
    <dgm:pt modelId="{806E9F88-0327-496D-85FE-1FD930820D60}" type="sibTrans" cxnId="{05C9DF46-5E79-4461-86D5-F4FADD21FD16}">
      <dgm:prSet/>
      <dgm:spPr/>
      <dgm:t>
        <a:bodyPr/>
        <a:lstStyle/>
        <a:p>
          <a:endParaRPr lang="ru-RU"/>
        </a:p>
      </dgm:t>
    </dgm:pt>
    <dgm:pt modelId="{429B6DB4-583D-4FD0-A6E8-5C423C6F9AA0}">
      <dgm:prSet phldrT="[Текст]" custT="1"/>
      <dgm:spPr>
        <a:xfrm>
          <a:off x="454" y="1848798"/>
          <a:ext cx="778604" cy="311441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/>
          </a:solidFill>
          <a:prstDash val="solid"/>
        </a:ln>
        <a:effectLst/>
      </dgm:spPr>
      <dgm:t>
        <a:bodyPr/>
        <a:lstStyle/>
        <a:p>
          <a:r>
            <a:rPr lang="ru-RU" sz="14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2010</a:t>
          </a:r>
          <a:endParaRPr lang="ru-RU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6F1CB9E-875A-4BE2-84AC-EBEAB68FAE66}" type="parTrans" cxnId="{546D0A77-A34D-42C2-B72D-716568436399}">
      <dgm:prSet/>
      <dgm:spPr/>
      <dgm:t>
        <a:bodyPr/>
        <a:lstStyle/>
        <a:p>
          <a:endParaRPr lang="ru-RU"/>
        </a:p>
      </dgm:t>
    </dgm:pt>
    <dgm:pt modelId="{1F6A2D22-841C-4F41-A02A-89C037D78796}" type="sibTrans" cxnId="{546D0A77-A34D-42C2-B72D-716568436399}">
      <dgm:prSet/>
      <dgm:spPr/>
      <dgm:t>
        <a:bodyPr/>
        <a:lstStyle/>
        <a:p>
          <a:endParaRPr lang="ru-RU"/>
        </a:p>
      </dgm:t>
    </dgm:pt>
    <dgm:pt modelId="{9F911FF8-9FBA-424D-80E3-6B0BE06BCA72}">
      <dgm:prSet phldrT="[Текст]" custT="1"/>
      <dgm:spPr>
        <a:xfrm>
          <a:off x="714541" y="1872209"/>
          <a:ext cx="6630275" cy="258496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ФЦП «Научные и научно-педагогические кадры инновационной России» </a:t>
          </a:r>
          <a:b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на 2009-2013 годы</a:t>
          </a:r>
          <a:endParaRPr lang="ru-RU" sz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EEC0249A-5503-431C-9ABA-3E955893C2BE}" type="parTrans" cxnId="{0A8BC00D-2090-441F-9578-996F3842203B}">
      <dgm:prSet/>
      <dgm:spPr/>
      <dgm:t>
        <a:bodyPr/>
        <a:lstStyle/>
        <a:p>
          <a:endParaRPr lang="ru-RU"/>
        </a:p>
      </dgm:t>
    </dgm:pt>
    <dgm:pt modelId="{496EABD0-D522-4B13-BAB0-B8C03B29EC05}" type="sibTrans" cxnId="{0A8BC00D-2090-441F-9578-996F3842203B}">
      <dgm:prSet/>
      <dgm:spPr/>
      <dgm:t>
        <a:bodyPr/>
        <a:lstStyle/>
        <a:p>
          <a:endParaRPr lang="ru-RU"/>
        </a:p>
      </dgm:t>
    </dgm:pt>
    <dgm:pt modelId="{DDE98DE7-7CD0-4F15-BF6B-CBF24C10875B}" type="pres">
      <dgm:prSet presAssocID="{9E940A9D-0D07-49FE-AFDD-7EDF8D5F585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BA376C2-300A-4B93-9AB8-6180AEFB806A}" type="pres">
      <dgm:prSet presAssocID="{5246969E-C77F-45C6-B979-632F995C1FA9}" presName="horFlow" presStyleCnt="0"/>
      <dgm:spPr/>
    </dgm:pt>
    <dgm:pt modelId="{FBE10E86-2701-476C-A319-D9B5BB503333}" type="pres">
      <dgm:prSet presAssocID="{5246969E-C77F-45C6-B979-632F995C1FA9}" presName="bigChev" presStyleLbl="node1" presStyleIdx="0" presStyleCnt="6" custLinFactNeighborX="-449" custLinFactNeighborY="-54010"/>
      <dgm:spPr/>
      <dgm:t>
        <a:bodyPr/>
        <a:lstStyle/>
        <a:p>
          <a:endParaRPr lang="ru-RU"/>
        </a:p>
      </dgm:t>
    </dgm:pt>
    <dgm:pt modelId="{12AAAB8E-E948-488D-B3DE-9AC5B3FCDAFB}" type="pres">
      <dgm:prSet presAssocID="{FD7189B5-E981-4D3C-AD54-3C96A24549BF}" presName="parTrans" presStyleCnt="0"/>
      <dgm:spPr/>
    </dgm:pt>
    <dgm:pt modelId="{62669222-FE2B-4ACA-BC4E-3D132D399BF1}" type="pres">
      <dgm:prSet presAssocID="{A95E0A5F-EC22-42A7-B9DE-0E563FB780D6}" presName="node" presStyleLbl="alignAccFollowNode1" presStyleIdx="0" presStyleCnt="6" custScaleX="393625" custScaleY="205311" custLinFactNeighborX="18528" custLinFactNeighborY="-66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D2A89-DD2D-4EAE-A6D5-13CAADE85D7E}" type="pres">
      <dgm:prSet presAssocID="{5246969E-C77F-45C6-B979-632F995C1FA9}" presName="vSp" presStyleCnt="0"/>
      <dgm:spPr/>
    </dgm:pt>
    <dgm:pt modelId="{BA463C70-5EA6-409B-B528-8E1FC5D9A4F1}" type="pres">
      <dgm:prSet presAssocID="{CA953718-BFAF-4D1E-BB3C-E7C20F76AF1F}" presName="horFlow" presStyleCnt="0"/>
      <dgm:spPr/>
    </dgm:pt>
    <dgm:pt modelId="{02BD2548-2997-4307-8837-566BEB262BF2}" type="pres">
      <dgm:prSet presAssocID="{CA953718-BFAF-4D1E-BB3C-E7C20F76AF1F}" presName="bigChev" presStyleLbl="node1" presStyleIdx="1" presStyleCnt="6" custLinFactNeighborY="-29285"/>
      <dgm:spPr/>
      <dgm:t>
        <a:bodyPr/>
        <a:lstStyle/>
        <a:p>
          <a:endParaRPr lang="ru-RU"/>
        </a:p>
      </dgm:t>
    </dgm:pt>
    <dgm:pt modelId="{1EED3D4C-A269-4E3E-9C4A-DAEC27BD9D43}" type="pres">
      <dgm:prSet presAssocID="{103D0CD3-5A59-4BBA-88F0-D573A2BD6C44}" presName="parTrans" presStyleCnt="0"/>
      <dgm:spPr/>
    </dgm:pt>
    <dgm:pt modelId="{05183318-657E-4CBE-A353-256142C841E4}" type="pres">
      <dgm:prSet presAssocID="{F4DDE8C7-A718-4CAA-915C-8C36FB1C6A42}" presName="node" presStyleLbl="alignAccFollowNode1" presStyleIdx="1" presStyleCnt="6" custScaleX="498479" custScaleY="205311" custLinFactNeighborX="41732" custLinFactNeighborY="-36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D7FCB-5278-4FE2-8918-CF5CE55FD1C7}" type="pres">
      <dgm:prSet presAssocID="{CA953718-BFAF-4D1E-BB3C-E7C20F76AF1F}" presName="vSp" presStyleCnt="0"/>
      <dgm:spPr/>
    </dgm:pt>
    <dgm:pt modelId="{3A55F353-D489-4A4F-9A69-C9976B6490A5}" type="pres">
      <dgm:prSet presAssocID="{977D2313-80D9-4B3A-85FA-5A23DAE8A803}" presName="horFlow" presStyleCnt="0"/>
      <dgm:spPr/>
    </dgm:pt>
    <dgm:pt modelId="{4C7893EB-B553-4F3B-9B1C-A9B45D07F1D5}" type="pres">
      <dgm:prSet presAssocID="{977D2313-80D9-4B3A-85FA-5A23DAE8A803}" presName="bigChev" presStyleLbl="node1" presStyleIdx="2" presStyleCnt="6" custLinFactNeighborY="-4560"/>
      <dgm:spPr/>
      <dgm:t>
        <a:bodyPr/>
        <a:lstStyle/>
        <a:p>
          <a:endParaRPr lang="ru-RU"/>
        </a:p>
      </dgm:t>
    </dgm:pt>
    <dgm:pt modelId="{31FF9850-7295-4B69-995A-4BB833F86279}" type="pres">
      <dgm:prSet presAssocID="{A51D6971-B16D-489C-8E7E-12B4BA41D1C5}" presName="parTrans" presStyleCnt="0"/>
      <dgm:spPr/>
    </dgm:pt>
    <dgm:pt modelId="{DBABA60D-B8FF-4717-B18E-18BCAA75C0AA}" type="pres">
      <dgm:prSet presAssocID="{A0A31947-CDDE-4655-9BED-9CCADCE59A60}" presName="node" presStyleLbl="alignAccFollowNode1" presStyleIdx="2" presStyleCnt="6" custScaleX="604032" custScaleY="205311" custLinFactNeighborX="26841" custLinFactNeighborY="-6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55E00-50F9-4FA0-B384-5C9CFD3CA8D2}" type="pres">
      <dgm:prSet presAssocID="{977D2313-80D9-4B3A-85FA-5A23DAE8A803}" presName="vSp" presStyleCnt="0"/>
      <dgm:spPr/>
    </dgm:pt>
    <dgm:pt modelId="{188ED807-D71E-4615-9825-C4A5E9A0E271}" type="pres">
      <dgm:prSet presAssocID="{7CB79DFF-2319-4E00-BF31-4CDF5D38CA38}" presName="horFlow" presStyleCnt="0"/>
      <dgm:spPr/>
    </dgm:pt>
    <dgm:pt modelId="{4032BA11-4FDC-45DB-9A81-BA052592EF18}" type="pres">
      <dgm:prSet presAssocID="{7CB79DFF-2319-4E00-BF31-4CDF5D38CA38}" presName="bigChev" presStyleLbl="node1" presStyleIdx="3" presStyleCnt="6" custLinFactNeighborY="20165"/>
      <dgm:spPr/>
      <dgm:t>
        <a:bodyPr/>
        <a:lstStyle/>
        <a:p>
          <a:endParaRPr lang="ru-RU"/>
        </a:p>
      </dgm:t>
    </dgm:pt>
    <dgm:pt modelId="{A253DBCB-DADE-4055-95D5-E591531FC81E}" type="pres">
      <dgm:prSet presAssocID="{673D8416-3771-4F7D-826B-23D95AFADF0E}" presName="parTrans" presStyleCnt="0"/>
      <dgm:spPr/>
    </dgm:pt>
    <dgm:pt modelId="{E1FBA233-6B4A-4905-A68A-10FC84AFE17D}" type="pres">
      <dgm:prSet presAssocID="{ADDF8CF3-D236-462B-BF04-6551BCF58F6F}" presName="node" presStyleLbl="alignAccFollowNode1" presStyleIdx="3" presStyleCnt="6" custScaleX="814346" custScaleY="205311" custLinFactNeighborX="35748" custLinFactNeighborY="23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BAED1-AE6F-4C7A-8F9D-AFAC584766F7}" type="pres">
      <dgm:prSet presAssocID="{7CB79DFF-2319-4E00-BF31-4CDF5D38CA38}" presName="vSp" presStyleCnt="0"/>
      <dgm:spPr/>
    </dgm:pt>
    <dgm:pt modelId="{058B8BD6-9539-4DB6-9EB8-9CB73C7AEF7D}" type="pres">
      <dgm:prSet presAssocID="{429B6DB4-583D-4FD0-A6E8-5C423C6F9AA0}" presName="horFlow" presStyleCnt="0"/>
      <dgm:spPr/>
    </dgm:pt>
    <dgm:pt modelId="{D11A037F-7507-40CC-A484-363BDA44A4D0}" type="pres">
      <dgm:prSet presAssocID="{429B6DB4-583D-4FD0-A6E8-5C423C6F9AA0}" presName="bigChev" presStyleLbl="node1" presStyleIdx="4" presStyleCnt="6" custLinFactNeighborY="44890"/>
      <dgm:spPr/>
      <dgm:t>
        <a:bodyPr/>
        <a:lstStyle/>
        <a:p>
          <a:endParaRPr lang="ru-RU"/>
        </a:p>
      </dgm:t>
    </dgm:pt>
    <dgm:pt modelId="{FE0C3690-AA8A-4AD9-8FEA-4BB6FEE935DD}" type="pres">
      <dgm:prSet presAssocID="{EEC0249A-5503-431C-9ABA-3E955893C2BE}" presName="parTrans" presStyleCnt="0"/>
      <dgm:spPr/>
    </dgm:pt>
    <dgm:pt modelId="{EEE49E3E-9FD6-4487-8E3A-409EFEFC4520}" type="pres">
      <dgm:prSet presAssocID="{9F911FF8-9FBA-424D-80E3-6B0BE06BCA72}" presName="node" presStyleLbl="alignAccFollowNode1" presStyleIdx="4" presStyleCnt="6" custScaleX="1025975" custScaleY="205311" custLinFactNeighborX="36259" custLinFactNeighborY="52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336C0-3749-4CE3-A544-03FA8263E9B8}" type="pres">
      <dgm:prSet presAssocID="{429B6DB4-583D-4FD0-A6E8-5C423C6F9AA0}" presName="vSp" presStyleCnt="0"/>
      <dgm:spPr/>
    </dgm:pt>
    <dgm:pt modelId="{A968B33E-DE84-4194-9664-892B3BB356D2}" type="pres">
      <dgm:prSet presAssocID="{2F5DF425-23DE-4AE4-906D-B88AE7AC3061}" presName="horFlow" presStyleCnt="0"/>
      <dgm:spPr/>
    </dgm:pt>
    <dgm:pt modelId="{12FABD35-FCF5-4105-94ED-42B5ACD01D04}" type="pres">
      <dgm:prSet presAssocID="{2F5DF425-23DE-4AE4-906D-B88AE7AC3061}" presName="bigChev" presStyleLbl="node1" presStyleIdx="5" presStyleCnt="6" custLinFactNeighborY="69616"/>
      <dgm:spPr/>
      <dgm:t>
        <a:bodyPr/>
        <a:lstStyle/>
        <a:p>
          <a:endParaRPr lang="ru-RU"/>
        </a:p>
      </dgm:t>
    </dgm:pt>
    <dgm:pt modelId="{20C8997B-8FD8-49F4-A4AE-FB4CEC86BECB}" type="pres">
      <dgm:prSet presAssocID="{AE7BF421-9A1E-4B8E-8573-D9C6A014D535}" presName="parTrans" presStyleCnt="0"/>
      <dgm:spPr/>
    </dgm:pt>
    <dgm:pt modelId="{938EBA64-105B-4026-967E-293429314C60}" type="pres">
      <dgm:prSet presAssocID="{CEF9430B-5E8D-445E-9091-7E9A5CE7FC30}" presName="node" presStyleLbl="alignAccFollowNode1" presStyleIdx="5" presStyleCnt="6" custScaleX="1131867" custScaleY="187226" custLinFactNeighborX="449" custLinFactNeighborY="78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B1E0EE-1CE8-43CC-B386-159DD1CF10A6}" srcId="{977D2313-80D9-4B3A-85FA-5A23DAE8A803}" destId="{A0A31947-CDDE-4655-9BED-9CCADCE59A60}" srcOrd="0" destOrd="0" parTransId="{A51D6971-B16D-489C-8E7E-12B4BA41D1C5}" sibTransId="{2D94183D-AB9A-4D7A-9D6E-02FE6698743C}"/>
    <dgm:cxn modelId="{5D466619-EAEB-4EEA-84DC-67B4E4081970}" type="presOf" srcId="{7CB79DFF-2319-4E00-BF31-4CDF5D38CA38}" destId="{4032BA11-4FDC-45DB-9A81-BA052592EF18}" srcOrd="0" destOrd="0" presId="urn:microsoft.com/office/officeart/2005/8/layout/lProcess3"/>
    <dgm:cxn modelId="{7115551C-C3ED-49D0-AF9B-BF5CCCD15620}" srcId="{9E940A9D-0D07-49FE-AFDD-7EDF8D5F5853}" destId="{CA953718-BFAF-4D1E-BB3C-E7C20F76AF1F}" srcOrd="1" destOrd="0" parTransId="{6E3FF918-37D4-4709-9160-E47F61E3D70E}" sibTransId="{AD3B4543-36EC-4CF1-8272-BB55A7C50A06}"/>
    <dgm:cxn modelId="{EE2F82D0-100C-4D01-B22C-8733A12196AA}" type="presOf" srcId="{ADDF8CF3-D236-462B-BF04-6551BCF58F6F}" destId="{E1FBA233-6B4A-4905-A68A-10FC84AFE17D}" srcOrd="0" destOrd="0" presId="urn:microsoft.com/office/officeart/2005/8/layout/lProcess3"/>
    <dgm:cxn modelId="{A1CF49FF-5E16-4566-AC09-F8B5E05B98C0}" type="presOf" srcId="{CEF9430B-5E8D-445E-9091-7E9A5CE7FC30}" destId="{938EBA64-105B-4026-967E-293429314C60}" srcOrd="0" destOrd="0" presId="urn:microsoft.com/office/officeart/2005/8/layout/lProcess3"/>
    <dgm:cxn modelId="{D30C42A1-F146-480E-82B3-4C39207C26A5}" srcId="{CA953718-BFAF-4D1E-BB3C-E7C20F76AF1F}" destId="{F4DDE8C7-A718-4CAA-915C-8C36FB1C6A42}" srcOrd="0" destOrd="0" parTransId="{103D0CD3-5A59-4BBA-88F0-D573A2BD6C44}" sibTransId="{56F87C84-1765-4164-80AF-72D38D86199C}"/>
    <dgm:cxn modelId="{45DD7C19-E308-4432-AB62-F8E559FF79FE}" srcId="{9E940A9D-0D07-49FE-AFDD-7EDF8D5F5853}" destId="{5246969E-C77F-45C6-B979-632F995C1FA9}" srcOrd="0" destOrd="0" parTransId="{B6214C40-DFF3-4B9C-8F3C-BAD23C57F764}" sibTransId="{1E9E9D88-CB86-4958-B90E-0E952BF6816F}"/>
    <dgm:cxn modelId="{488C8D98-E1FA-4FE5-ADD7-1025FF10038A}" srcId="{9E940A9D-0D07-49FE-AFDD-7EDF8D5F5853}" destId="{2F5DF425-23DE-4AE4-906D-B88AE7AC3061}" srcOrd="5" destOrd="0" parTransId="{7B93F7B0-1F28-4537-A52E-9FB681AF1AAC}" sibTransId="{8F5C29B4-ECE7-4467-A8E6-CBB4E4A7934E}"/>
    <dgm:cxn modelId="{4D8DD904-CF94-408F-A5E9-DE588F68B726}" type="presOf" srcId="{977D2313-80D9-4B3A-85FA-5A23DAE8A803}" destId="{4C7893EB-B553-4F3B-9B1C-A9B45D07F1D5}" srcOrd="0" destOrd="0" presId="urn:microsoft.com/office/officeart/2005/8/layout/lProcess3"/>
    <dgm:cxn modelId="{14BDAF96-0411-40D1-8F49-1FBF2362901E}" type="presOf" srcId="{A95E0A5F-EC22-42A7-B9DE-0E563FB780D6}" destId="{62669222-FE2B-4ACA-BC4E-3D132D399BF1}" srcOrd="0" destOrd="0" presId="urn:microsoft.com/office/officeart/2005/8/layout/lProcess3"/>
    <dgm:cxn modelId="{E2DAD5FF-761C-4FC3-9F63-BECA77C0DF40}" srcId="{5246969E-C77F-45C6-B979-632F995C1FA9}" destId="{A95E0A5F-EC22-42A7-B9DE-0E563FB780D6}" srcOrd="0" destOrd="0" parTransId="{FD7189B5-E981-4D3C-AD54-3C96A24549BF}" sibTransId="{1599A808-8684-486A-ABF5-6252ED63767A}"/>
    <dgm:cxn modelId="{E12D8365-3D2E-4BEC-A01A-FDE133E9AA4E}" type="presOf" srcId="{CA953718-BFAF-4D1E-BB3C-E7C20F76AF1F}" destId="{02BD2548-2997-4307-8837-566BEB262BF2}" srcOrd="0" destOrd="0" presId="urn:microsoft.com/office/officeart/2005/8/layout/lProcess3"/>
    <dgm:cxn modelId="{0A8BC00D-2090-441F-9578-996F3842203B}" srcId="{429B6DB4-583D-4FD0-A6E8-5C423C6F9AA0}" destId="{9F911FF8-9FBA-424D-80E3-6B0BE06BCA72}" srcOrd="0" destOrd="0" parTransId="{EEC0249A-5503-431C-9ABA-3E955893C2BE}" sibTransId="{496EABD0-D522-4B13-BAB0-B8C03B29EC05}"/>
    <dgm:cxn modelId="{E4737CA5-4E2B-4ED4-9CC9-62DA57436EB7}" type="presOf" srcId="{2F5DF425-23DE-4AE4-906D-B88AE7AC3061}" destId="{12FABD35-FCF5-4105-94ED-42B5ACD01D04}" srcOrd="0" destOrd="0" presId="urn:microsoft.com/office/officeart/2005/8/layout/lProcess3"/>
    <dgm:cxn modelId="{68751426-6097-4758-AB7A-8FCF281BBB4F}" type="presOf" srcId="{A0A31947-CDDE-4655-9BED-9CCADCE59A60}" destId="{DBABA60D-B8FF-4717-B18E-18BCAA75C0AA}" srcOrd="0" destOrd="0" presId="urn:microsoft.com/office/officeart/2005/8/layout/lProcess3"/>
    <dgm:cxn modelId="{05C9DF46-5E79-4461-86D5-F4FADD21FD16}" srcId="{7CB79DFF-2319-4E00-BF31-4CDF5D38CA38}" destId="{ADDF8CF3-D236-462B-BF04-6551BCF58F6F}" srcOrd="0" destOrd="0" parTransId="{673D8416-3771-4F7D-826B-23D95AFADF0E}" sibTransId="{806E9F88-0327-496D-85FE-1FD930820D60}"/>
    <dgm:cxn modelId="{2917576D-B514-499D-A2E5-5011E62A48FE}" srcId="{9E940A9D-0D07-49FE-AFDD-7EDF8D5F5853}" destId="{977D2313-80D9-4B3A-85FA-5A23DAE8A803}" srcOrd="2" destOrd="0" parTransId="{38EA543F-4B66-4FD0-9C99-82E0DE7D12A0}" sibTransId="{1B22CAEF-5C2E-41DD-8049-68B26558718C}"/>
    <dgm:cxn modelId="{9380AAA5-9755-49CF-843D-D1C19FE20DD3}" type="presOf" srcId="{429B6DB4-583D-4FD0-A6E8-5C423C6F9AA0}" destId="{D11A037F-7507-40CC-A484-363BDA44A4D0}" srcOrd="0" destOrd="0" presId="urn:microsoft.com/office/officeart/2005/8/layout/lProcess3"/>
    <dgm:cxn modelId="{96B7191B-E7E8-494A-959E-20022DC0D344}" type="presOf" srcId="{9E940A9D-0D07-49FE-AFDD-7EDF8D5F5853}" destId="{DDE98DE7-7CD0-4F15-BF6B-CBF24C10875B}" srcOrd="0" destOrd="0" presId="urn:microsoft.com/office/officeart/2005/8/layout/lProcess3"/>
    <dgm:cxn modelId="{6E89F961-96AA-4EAE-8E7E-BB5DA3E5CFEA}" srcId="{2F5DF425-23DE-4AE4-906D-B88AE7AC3061}" destId="{CEF9430B-5E8D-445E-9091-7E9A5CE7FC30}" srcOrd="0" destOrd="0" parTransId="{AE7BF421-9A1E-4B8E-8573-D9C6A014D535}" sibTransId="{74974187-9D6A-4F59-8444-0B7C1AF02DCF}"/>
    <dgm:cxn modelId="{2C7A1D9D-0168-4DCC-9BFD-D39573005988}" type="presOf" srcId="{9F911FF8-9FBA-424D-80E3-6B0BE06BCA72}" destId="{EEE49E3E-9FD6-4487-8E3A-409EFEFC4520}" srcOrd="0" destOrd="0" presId="urn:microsoft.com/office/officeart/2005/8/layout/lProcess3"/>
    <dgm:cxn modelId="{344CAF9E-B1FC-47A8-A496-CB924736244B}" srcId="{9E940A9D-0D07-49FE-AFDD-7EDF8D5F5853}" destId="{7CB79DFF-2319-4E00-BF31-4CDF5D38CA38}" srcOrd="3" destOrd="0" parTransId="{02A6AEBD-184D-418E-86D8-314E457CFB11}" sibTransId="{B497599A-1E51-448A-B7F1-DF56CCC5B9D7}"/>
    <dgm:cxn modelId="{546D0A77-A34D-42C2-B72D-716568436399}" srcId="{9E940A9D-0D07-49FE-AFDD-7EDF8D5F5853}" destId="{429B6DB4-583D-4FD0-A6E8-5C423C6F9AA0}" srcOrd="4" destOrd="0" parTransId="{86F1CB9E-875A-4BE2-84AC-EBEAB68FAE66}" sibTransId="{1F6A2D22-841C-4F41-A02A-89C037D78796}"/>
    <dgm:cxn modelId="{D671C3A2-25F3-4A00-B924-CF9D4D228053}" type="presOf" srcId="{F4DDE8C7-A718-4CAA-915C-8C36FB1C6A42}" destId="{05183318-657E-4CBE-A353-256142C841E4}" srcOrd="0" destOrd="0" presId="urn:microsoft.com/office/officeart/2005/8/layout/lProcess3"/>
    <dgm:cxn modelId="{A61466C3-D75B-4E02-A2D4-885DF3953B86}" type="presOf" srcId="{5246969E-C77F-45C6-B979-632F995C1FA9}" destId="{FBE10E86-2701-476C-A319-D9B5BB503333}" srcOrd="0" destOrd="0" presId="urn:microsoft.com/office/officeart/2005/8/layout/lProcess3"/>
    <dgm:cxn modelId="{9FFE6413-ED6F-471C-9A64-0E79CC1C10DC}" type="presParOf" srcId="{DDE98DE7-7CD0-4F15-BF6B-CBF24C10875B}" destId="{4BA376C2-300A-4B93-9AB8-6180AEFB806A}" srcOrd="0" destOrd="0" presId="urn:microsoft.com/office/officeart/2005/8/layout/lProcess3"/>
    <dgm:cxn modelId="{4CF41940-E755-4A0F-A408-3AD763A81DF7}" type="presParOf" srcId="{4BA376C2-300A-4B93-9AB8-6180AEFB806A}" destId="{FBE10E86-2701-476C-A319-D9B5BB503333}" srcOrd="0" destOrd="0" presId="urn:microsoft.com/office/officeart/2005/8/layout/lProcess3"/>
    <dgm:cxn modelId="{CC31F194-B585-4499-9185-5CAFAF2F21B7}" type="presParOf" srcId="{4BA376C2-300A-4B93-9AB8-6180AEFB806A}" destId="{12AAAB8E-E948-488D-B3DE-9AC5B3FCDAFB}" srcOrd="1" destOrd="0" presId="urn:microsoft.com/office/officeart/2005/8/layout/lProcess3"/>
    <dgm:cxn modelId="{174AD08E-44B1-4E13-863A-026D4CF06597}" type="presParOf" srcId="{4BA376C2-300A-4B93-9AB8-6180AEFB806A}" destId="{62669222-FE2B-4ACA-BC4E-3D132D399BF1}" srcOrd="2" destOrd="0" presId="urn:microsoft.com/office/officeart/2005/8/layout/lProcess3"/>
    <dgm:cxn modelId="{A6D3E785-A5AC-4E52-A0DC-4FB88FF11F50}" type="presParOf" srcId="{DDE98DE7-7CD0-4F15-BF6B-CBF24C10875B}" destId="{3CAD2A89-DD2D-4EAE-A6D5-13CAADE85D7E}" srcOrd="1" destOrd="0" presId="urn:microsoft.com/office/officeart/2005/8/layout/lProcess3"/>
    <dgm:cxn modelId="{56CC47C3-73C6-481F-A2F6-0905D26A06F6}" type="presParOf" srcId="{DDE98DE7-7CD0-4F15-BF6B-CBF24C10875B}" destId="{BA463C70-5EA6-409B-B528-8E1FC5D9A4F1}" srcOrd="2" destOrd="0" presId="urn:microsoft.com/office/officeart/2005/8/layout/lProcess3"/>
    <dgm:cxn modelId="{447A9BE9-F0B0-4E9E-BBD2-9ED6299FD6CC}" type="presParOf" srcId="{BA463C70-5EA6-409B-B528-8E1FC5D9A4F1}" destId="{02BD2548-2997-4307-8837-566BEB262BF2}" srcOrd="0" destOrd="0" presId="urn:microsoft.com/office/officeart/2005/8/layout/lProcess3"/>
    <dgm:cxn modelId="{59E4F053-E0A3-4485-BBE0-2A3B824AD10A}" type="presParOf" srcId="{BA463C70-5EA6-409B-B528-8E1FC5D9A4F1}" destId="{1EED3D4C-A269-4E3E-9C4A-DAEC27BD9D43}" srcOrd="1" destOrd="0" presId="urn:microsoft.com/office/officeart/2005/8/layout/lProcess3"/>
    <dgm:cxn modelId="{F1847CE0-E9DE-4B07-B15B-23B0E8627F8D}" type="presParOf" srcId="{BA463C70-5EA6-409B-B528-8E1FC5D9A4F1}" destId="{05183318-657E-4CBE-A353-256142C841E4}" srcOrd="2" destOrd="0" presId="urn:microsoft.com/office/officeart/2005/8/layout/lProcess3"/>
    <dgm:cxn modelId="{FF9F71C2-D8E5-427D-80F0-9A16D490B6BA}" type="presParOf" srcId="{DDE98DE7-7CD0-4F15-BF6B-CBF24C10875B}" destId="{965D7FCB-5278-4FE2-8918-CF5CE55FD1C7}" srcOrd="3" destOrd="0" presId="urn:microsoft.com/office/officeart/2005/8/layout/lProcess3"/>
    <dgm:cxn modelId="{684C1DB1-69B9-4753-8FD0-741BB66771FB}" type="presParOf" srcId="{DDE98DE7-7CD0-4F15-BF6B-CBF24C10875B}" destId="{3A55F353-D489-4A4F-9A69-C9976B6490A5}" srcOrd="4" destOrd="0" presId="urn:microsoft.com/office/officeart/2005/8/layout/lProcess3"/>
    <dgm:cxn modelId="{C2129971-3FBF-434E-BD03-2B5E4E3F5551}" type="presParOf" srcId="{3A55F353-D489-4A4F-9A69-C9976B6490A5}" destId="{4C7893EB-B553-4F3B-9B1C-A9B45D07F1D5}" srcOrd="0" destOrd="0" presId="urn:microsoft.com/office/officeart/2005/8/layout/lProcess3"/>
    <dgm:cxn modelId="{1A873C4E-214E-45FA-A24F-0FCF390DBD56}" type="presParOf" srcId="{3A55F353-D489-4A4F-9A69-C9976B6490A5}" destId="{31FF9850-7295-4B69-995A-4BB833F86279}" srcOrd="1" destOrd="0" presId="urn:microsoft.com/office/officeart/2005/8/layout/lProcess3"/>
    <dgm:cxn modelId="{98825DD2-81A4-444C-96C7-9933F56EA0F6}" type="presParOf" srcId="{3A55F353-D489-4A4F-9A69-C9976B6490A5}" destId="{DBABA60D-B8FF-4717-B18E-18BCAA75C0AA}" srcOrd="2" destOrd="0" presId="urn:microsoft.com/office/officeart/2005/8/layout/lProcess3"/>
    <dgm:cxn modelId="{14DF798C-EC6A-447F-A4C7-9E719E1F04C2}" type="presParOf" srcId="{DDE98DE7-7CD0-4F15-BF6B-CBF24C10875B}" destId="{95C55E00-50F9-4FA0-B384-5C9CFD3CA8D2}" srcOrd="5" destOrd="0" presId="urn:microsoft.com/office/officeart/2005/8/layout/lProcess3"/>
    <dgm:cxn modelId="{1F40A868-DB01-4C25-A84D-6F8D053399F2}" type="presParOf" srcId="{DDE98DE7-7CD0-4F15-BF6B-CBF24C10875B}" destId="{188ED807-D71E-4615-9825-C4A5E9A0E271}" srcOrd="6" destOrd="0" presId="urn:microsoft.com/office/officeart/2005/8/layout/lProcess3"/>
    <dgm:cxn modelId="{2DADA830-DC7B-402F-9139-ABE1BD9EB0A5}" type="presParOf" srcId="{188ED807-D71E-4615-9825-C4A5E9A0E271}" destId="{4032BA11-4FDC-45DB-9A81-BA052592EF18}" srcOrd="0" destOrd="0" presId="urn:microsoft.com/office/officeart/2005/8/layout/lProcess3"/>
    <dgm:cxn modelId="{93B9B609-348F-4F6C-9D46-6867BFFA7AAF}" type="presParOf" srcId="{188ED807-D71E-4615-9825-C4A5E9A0E271}" destId="{A253DBCB-DADE-4055-95D5-E591531FC81E}" srcOrd="1" destOrd="0" presId="urn:microsoft.com/office/officeart/2005/8/layout/lProcess3"/>
    <dgm:cxn modelId="{8AE17946-DA7A-43B5-98DC-16FCC621862D}" type="presParOf" srcId="{188ED807-D71E-4615-9825-C4A5E9A0E271}" destId="{E1FBA233-6B4A-4905-A68A-10FC84AFE17D}" srcOrd="2" destOrd="0" presId="urn:microsoft.com/office/officeart/2005/8/layout/lProcess3"/>
    <dgm:cxn modelId="{6FC9BB95-BAA4-4266-858F-24D81615EA62}" type="presParOf" srcId="{DDE98DE7-7CD0-4F15-BF6B-CBF24C10875B}" destId="{662BAED1-AE6F-4C7A-8F9D-AFAC584766F7}" srcOrd="7" destOrd="0" presId="urn:microsoft.com/office/officeart/2005/8/layout/lProcess3"/>
    <dgm:cxn modelId="{1A27D7A3-1471-47E4-9970-16BA4D128D4C}" type="presParOf" srcId="{DDE98DE7-7CD0-4F15-BF6B-CBF24C10875B}" destId="{058B8BD6-9539-4DB6-9EB8-9CB73C7AEF7D}" srcOrd="8" destOrd="0" presId="urn:microsoft.com/office/officeart/2005/8/layout/lProcess3"/>
    <dgm:cxn modelId="{9F418C69-0106-4B58-A270-1A555ACF2C7A}" type="presParOf" srcId="{058B8BD6-9539-4DB6-9EB8-9CB73C7AEF7D}" destId="{D11A037F-7507-40CC-A484-363BDA44A4D0}" srcOrd="0" destOrd="0" presId="urn:microsoft.com/office/officeart/2005/8/layout/lProcess3"/>
    <dgm:cxn modelId="{B6B49445-BA95-4739-A227-85C7CAE58841}" type="presParOf" srcId="{058B8BD6-9539-4DB6-9EB8-9CB73C7AEF7D}" destId="{FE0C3690-AA8A-4AD9-8FEA-4BB6FEE935DD}" srcOrd="1" destOrd="0" presId="urn:microsoft.com/office/officeart/2005/8/layout/lProcess3"/>
    <dgm:cxn modelId="{0FC2682F-8AAD-4E97-A4CB-C42146527B44}" type="presParOf" srcId="{058B8BD6-9539-4DB6-9EB8-9CB73C7AEF7D}" destId="{EEE49E3E-9FD6-4487-8E3A-409EFEFC4520}" srcOrd="2" destOrd="0" presId="urn:microsoft.com/office/officeart/2005/8/layout/lProcess3"/>
    <dgm:cxn modelId="{F3D49F0D-D794-47A5-9121-9F5F539F333E}" type="presParOf" srcId="{DDE98DE7-7CD0-4F15-BF6B-CBF24C10875B}" destId="{206336C0-3749-4CE3-A544-03FA8263E9B8}" srcOrd="9" destOrd="0" presId="urn:microsoft.com/office/officeart/2005/8/layout/lProcess3"/>
    <dgm:cxn modelId="{639B5339-01C0-4B3D-BEEB-187F32EF98C8}" type="presParOf" srcId="{DDE98DE7-7CD0-4F15-BF6B-CBF24C10875B}" destId="{A968B33E-DE84-4194-9664-892B3BB356D2}" srcOrd="10" destOrd="0" presId="urn:microsoft.com/office/officeart/2005/8/layout/lProcess3"/>
    <dgm:cxn modelId="{8B16F398-DC70-4F14-A41B-9C95C6244652}" type="presParOf" srcId="{A968B33E-DE84-4194-9664-892B3BB356D2}" destId="{12FABD35-FCF5-4105-94ED-42B5ACD01D04}" srcOrd="0" destOrd="0" presId="urn:microsoft.com/office/officeart/2005/8/layout/lProcess3"/>
    <dgm:cxn modelId="{3D54FA87-1685-4420-B671-23EAFC9622F6}" type="presParOf" srcId="{A968B33E-DE84-4194-9664-892B3BB356D2}" destId="{20C8997B-8FD8-49F4-A4AE-FB4CEC86BECB}" srcOrd="1" destOrd="0" presId="urn:microsoft.com/office/officeart/2005/8/layout/lProcess3"/>
    <dgm:cxn modelId="{549AC7F3-E7B2-4EA8-A78E-D0BFCC9778DB}" type="presParOf" srcId="{A968B33E-DE84-4194-9664-892B3BB356D2}" destId="{938EBA64-105B-4026-967E-293429314C60}" srcOrd="2" destOrd="0" presId="urn:microsoft.com/office/officeart/2005/8/layout/lProcess3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CB385-A32A-4240-9865-6810592B5464}">
      <dsp:nvSpPr>
        <dsp:cNvPr id="0" name=""/>
        <dsp:cNvSpPr/>
      </dsp:nvSpPr>
      <dsp:spPr>
        <a:xfrm>
          <a:off x="0" y="3528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19AF2-71A7-48CD-93A2-6FE4D8059E82}">
      <dsp:nvSpPr>
        <dsp:cNvPr id="0" name=""/>
        <dsp:cNvSpPr/>
      </dsp:nvSpPr>
      <dsp:spPr>
        <a:xfrm>
          <a:off x="432048" y="131423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аналитическая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153039"/>
        <a:ext cx="6005440" cy="399568"/>
      </dsp:txXfrm>
    </dsp:sp>
    <dsp:sp modelId="{FE1914A8-71CD-4ECE-827B-85C885C5E88A}">
      <dsp:nvSpPr>
        <dsp:cNvPr id="0" name=""/>
        <dsp:cNvSpPr/>
      </dsp:nvSpPr>
      <dsp:spPr>
        <a:xfrm>
          <a:off x="0" y="10332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3E8798-F1DE-4E4B-9DCD-21445EE2DE09}">
      <dsp:nvSpPr>
        <dsp:cNvPr id="0" name=""/>
        <dsp:cNvSpPr/>
      </dsp:nvSpPr>
      <dsp:spPr>
        <a:xfrm>
          <a:off x="432048" y="811824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расчетно-экономическая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833440"/>
        <a:ext cx="6005440" cy="399568"/>
      </dsp:txXfrm>
    </dsp:sp>
    <dsp:sp modelId="{48A39246-5D16-400D-AE26-B91A11FC3F21}">
      <dsp:nvSpPr>
        <dsp:cNvPr id="0" name=""/>
        <dsp:cNvSpPr/>
      </dsp:nvSpPr>
      <dsp:spPr>
        <a:xfrm>
          <a:off x="0" y="17136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E4143-6BE3-4CBC-B51E-4F7397ADFAD1}">
      <dsp:nvSpPr>
        <dsp:cNvPr id="0" name=""/>
        <dsp:cNvSpPr/>
      </dsp:nvSpPr>
      <dsp:spPr>
        <a:xfrm>
          <a:off x="432048" y="1492224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организационно-управленческая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1513840"/>
        <a:ext cx="6005440" cy="399568"/>
      </dsp:txXfrm>
    </dsp:sp>
    <dsp:sp modelId="{57459C26-FDA6-42CA-9D02-2EC570F0C168}">
      <dsp:nvSpPr>
        <dsp:cNvPr id="0" name=""/>
        <dsp:cNvSpPr/>
      </dsp:nvSpPr>
      <dsp:spPr>
        <a:xfrm>
          <a:off x="0" y="23940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F4401-1FC9-4E4B-9283-D434CDAFA6AE}">
      <dsp:nvSpPr>
        <dsp:cNvPr id="0" name=""/>
        <dsp:cNvSpPr/>
      </dsp:nvSpPr>
      <dsp:spPr>
        <a:xfrm>
          <a:off x="432048" y="2172624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проектная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2194240"/>
        <a:ext cx="6005440" cy="399568"/>
      </dsp:txXfrm>
    </dsp:sp>
    <dsp:sp modelId="{72CF2335-6240-474C-980A-919C934F18FB}">
      <dsp:nvSpPr>
        <dsp:cNvPr id="0" name=""/>
        <dsp:cNvSpPr/>
      </dsp:nvSpPr>
      <dsp:spPr>
        <a:xfrm>
          <a:off x="0" y="30744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7C1F5-9178-48E8-A2E6-C5D30B13E34D}">
      <dsp:nvSpPr>
        <dsp:cNvPr id="0" name=""/>
        <dsp:cNvSpPr/>
      </dsp:nvSpPr>
      <dsp:spPr>
        <a:xfrm>
          <a:off x="432048" y="2853024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научно-исследовательская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2874640"/>
        <a:ext cx="6005440" cy="399568"/>
      </dsp:txXfrm>
    </dsp:sp>
    <dsp:sp modelId="{3901F268-1B01-425B-9C1B-95DB20BF0B39}">
      <dsp:nvSpPr>
        <dsp:cNvPr id="0" name=""/>
        <dsp:cNvSpPr/>
      </dsp:nvSpPr>
      <dsp:spPr>
        <a:xfrm>
          <a:off x="0" y="3754824"/>
          <a:ext cx="8640960" cy="378000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25E58-E446-4285-A86E-7389EF72D782}">
      <dsp:nvSpPr>
        <dsp:cNvPr id="0" name=""/>
        <dsp:cNvSpPr/>
      </dsp:nvSpPr>
      <dsp:spPr>
        <a:xfrm>
          <a:off x="432048" y="3533424"/>
          <a:ext cx="6048672" cy="442800"/>
        </a:xfrm>
        <a:prstGeom prst="round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инновационно-предпринимательская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3664" y="3555040"/>
        <a:ext cx="6005440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9FE79-794F-4754-8E09-07896AA7973A}">
      <dsp:nvSpPr>
        <dsp:cNvPr id="0" name=""/>
        <dsp:cNvSpPr/>
      </dsp:nvSpPr>
      <dsp:spPr>
        <a:xfrm>
          <a:off x="-4795298" y="-734959"/>
          <a:ext cx="5711545" cy="5711545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rgbClr val="BA2441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19E82-ED33-4663-BE47-E3294B066FEC}">
      <dsp:nvSpPr>
        <dsp:cNvPr id="0" name=""/>
        <dsp:cNvSpPr/>
      </dsp:nvSpPr>
      <dsp:spPr>
        <a:xfrm>
          <a:off x="341993" y="223364"/>
          <a:ext cx="8180794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Аналитики </a:t>
          </a:r>
          <a:r>
            <a:rPr lang="ru-RU" sz="18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инвестиционных и управляющих компаний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41993" y="223364"/>
        <a:ext cx="8180794" cy="446558"/>
      </dsp:txXfrm>
    </dsp:sp>
    <dsp:sp modelId="{ADD96B25-54FB-4E41-B8C0-12B6CDADCD8B}">
      <dsp:nvSpPr>
        <dsp:cNvPr id="0" name=""/>
        <dsp:cNvSpPr/>
      </dsp:nvSpPr>
      <dsp:spPr>
        <a:xfrm>
          <a:off x="62894" y="167544"/>
          <a:ext cx="558197" cy="5581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EF0AC-EDBB-4378-9DE2-0E843FDCFB6F}">
      <dsp:nvSpPr>
        <dsp:cNvPr id="0" name=""/>
        <dsp:cNvSpPr/>
      </dsp:nvSpPr>
      <dsp:spPr>
        <a:xfrm>
          <a:off x="709318" y="893116"/>
          <a:ext cx="7813469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Специалисты аналитических и рейтинговых агентств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09318" y="893116"/>
        <a:ext cx="7813469" cy="446558"/>
      </dsp:txXfrm>
    </dsp:sp>
    <dsp:sp modelId="{A2F00A07-029C-40A1-A6D4-D10E652EB17B}">
      <dsp:nvSpPr>
        <dsp:cNvPr id="0" name=""/>
        <dsp:cNvSpPr/>
      </dsp:nvSpPr>
      <dsp:spPr>
        <a:xfrm>
          <a:off x="430219" y="837296"/>
          <a:ext cx="558197" cy="5581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23D99-4FC0-4174-987B-99783516D2C9}">
      <dsp:nvSpPr>
        <dsp:cNvPr id="0" name=""/>
        <dsp:cNvSpPr/>
      </dsp:nvSpPr>
      <dsp:spPr>
        <a:xfrm>
          <a:off x="877286" y="1562869"/>
          <a:ext cx="7645501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Работники аналитических департаментов министерств и ведомств</a:t>
          </a:r>
        </a:p>
      </dsp:txBody>
      <dsp:txXfrm>
        <a:off x="877286" y="1562869"/>
        <a:ext cx="7645501" cy="446558"/>
      </dsp:txXfrm>
    </dsp:sp>
    <dsp:sp modelId="{5945347B-71F6-4D9B-AF1C-7D1C6E93FA8C}">
      <dsp:nvSpPr>
        <dsp:cNvPr id="0" name=""/>
        <dsp:cNvSpPr/>
      </dsp:nvSpPr>
      <dsp:spPr>
        <a:xfrm>
          <a:off x="598187" y="1507049"/>
          <a:ext cx="558197" cy="5581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09901-2ADE-4901-B568-62BA427D97E5}">
      <dsp:nvSpPr>
        <dsp:cNvPr id="0" name=""/>
        <dsp:cNvSpPr/>
      </dsp:nvSpPr>
      <dsp:spPr>
        <a:xfrm>
          <a:off x="877286" y="2232198"/>
          <a:ext cx="7645501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Аналитики рынка ценных бумаг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877286" y="2232198"/>
        <a:ext cx="7645501" cy="446558"/>
      </dsp:txXfrm>
    </dsp:sp>
    <dsp:sp modelId="{E0ED82F2-EC4F-42B9-8B1E-8F6D5D34A02C}">
      <dsp:nvSpPr>
        <dsp:cNvPr id="0" name=""/>
        <dsp:cNvSpPr/>
      </dsp:nvSpPr>
      <dsp:spPr>
        <a:xfrm>
          <a:off x="598187" y="2176378"/>
          <a:ext cx="558197" cy="5581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ACB20-36A9-49A6-AAE2-56D56A51140E}">
      <dsp:nvSpPr>
        <dsp:cNvPr id="0" name=""/>
        <dsp:cNvSpPr/>
      </dsp:nvSpPr>
      <dsp:spPr>
        <a:xfrm>
          <a:off x="709318" y="2901950"/>
          <a:ext cx="7813469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Менеджеры инвестиционных портфелей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09318" y="2901950"/>
        <a:ext cx="7813469" cy="446558"/>
      </dsp:txXfrm>
    </dsp:sp>
    <dsp:sp modelId="{BEB9116F-6C76-4318-A30D-6A8729705BB7}">
      <dsp:nvSpPr>
        <dsp:cNvPr id="0" name=""/>
        <dsp:cNvSpPr/>
      </dsp:nvSpPr>
      <dsp:spPr>
        <a:xfrm>
          <a:off x="430219" y="2846131"/>
          <a:ext cx="558197" cy="55819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6DCF6-5778-4A17-AC45-2637F2933F32}">
      <dsp:nvSpPr>
        <dsp:cNvPr id="0" name=""/>
        <dsp:cNvSpPr/>
      </dsp:nvSpPr>
      <dsp:spPr>
        <a:xfrm>
          <a:off x="341993" y="3571703"/>
          <a:ext cx="8180794" cy="446558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45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/>
            <a:t>Руководители инновационных проектов 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41993" y="3571703"/>
        <a:ext cx="8180794" cy="446558"/>
      </dsp:txXfrm>
    </dsp:sp>
    <dsp:sp modelId="{B3294685-F497-460E-9DD6-7861C3CB3C04}">
      <dsp:nvSpPr>
        <dsp:cNvPr id="0" name=""/>
        <dsp:cNvSpPr/>
      </dsp:nvSpPr>
      <dsp:spPr>
        <a:xfrm>
          <a:off x="62894" y="3515883"/>
          <a:ext cx="558197" cy="55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9FE79-794F-4754-8E09-07896AA7973A}">
      <dsp:nvSpPr>
        <dsp:cNvPr id="0" name=""/>
        <dsp:cNvSpPr/>
      </dsp:nvSpPr>
      <dsp:spPr>
        <a:xfrm>
          <a:off x="-4640106" y="-711366"/>
          <a:ext cx="5527188" cy="5527188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rgbClr val="BA2441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19E82-ED33-4663-BE47-E3294B066FEC}">
      <dsp:nvSpPr>
        <dsp:cNvPr id="0" name=""/>
        <dsp:cNvSpPr/>
      </dsp:nvSpPr>
      <dsp:spPr>
        <a:xfrm>
          <a:off x="388276" y="256446"/>
          <a:ext cx="8136677" cy="513221"/>
        </a:xfrm>
        <a:prstGeom prst="rect">
          <a:avLst/>
        </a:prstGeo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369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kern="1200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Трендвотчер</a:t>
          </a:r>
          <a:endParaRPr lang="ru-RU" sz="19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8276" y="256446"/>
        <a:ext cx="8136677" cy="513221"/>
      </dsp:txXfrm>
    </dsp:sp>
    <dsp:sp modelId="{ADD96B25-54FB-4E41-B8C0-12B6CDADCD8B}">
      <dsp:nvSpPr>
        <dsp:cNvPr id="0" name=""/>
        <dsp:cNvSpPr/>
      </dsp:nvSpPr>
      <dsp:spPr>
        <a:xfrm>
          <a:off x="67513" y="192293"/>
          <a:ext cx="641526" cy="64152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EF0AC-EDBB-4378-9DE2-0E843FDCFB6F}">
      <dsp:nvSpPr>
        <dsp:cNvPr id="0" name=""/>
        <dsp:cNvSpPr/>
      </dsp:nvSpPr>
      <dsp:spPr>
        <a:xfrm>
          <a:off x="756035" y="1026031"/>
          <a:ext cx="7768918" cy="513221"/>
        </a:xfrm>
        <a:prstGeom prst="rect">
          <a:avLst/>
        </a:prstGeo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369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kern="1200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Форсайтер</a:t>
          </a:r>
          <a:endParaRPr lang="ru-RU" sz="19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56035" y="1026031"/>
        <a:ext cx="7768918" cy="513221"/>
      </dsp:txXfrm>
    </dsp:sp>
    <dsp:sp modelId="{A2F00A07-029C-40A1-A6D4-D10E652EB17B}">
      <dsp:nvSpPr>
        <dsp:cNvPr id="0" name=""/>
        <dsp:cNvSpPr/>
      </dsp:nvSpPr>
      <dsp:spPr>
        <a:xfrm>
          <a:off x="435272" y="961879"/>
          <a:ext cx="641526" cy="64152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23D99-4FC0-4174-987B-99783516D2C9}">
      <dsp:nvSpPr>
        <dsp:cNvPr id="0" name=""/>
        <dsp:cNvSpPr/>
      </dsp:nvSpPr>
      <dsp:spPr>
        <a:xfrm>
          <a:off x="868908" y="1795617"/>
          <a:ext cx="7656046" cy="513221"/>
        </a:xfrm>
        <a:prstGeom prst="rect">
          <a:avLst/>
        </a:prstGeo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369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Менеджер </a:t>
          </a:r>
          <a:r>
            <a:rPr lang="ru-RU" sz="1900" b="0" i="0" u="none" kern="1200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краудсорсинговых</a:t>
          </a:r>
          <a:r>
            <a:rPr lang="ru-RU" sz="19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 и </a:t>
          </a:r>
          <a:r>
            <a:rPr lang="ru-RU" sz="1900" b="0" i="0" u="none" kern="1200" dirty="0" err="1" smtClean="0">
              <a:solidFill>
                <a:srgbClr val="FFFFFF"/>
              </a:solidFill>
              <a:latin typeface="Arial"/>
              <a:ea typeface="+mn-ea"/>
              <a:cs typeface="+mn-cs"/>
            </a:rPr>
            <a:t>краудинвестинговых</a:t>
          </a:r>
          <a:r>
            <a:rPr lang="ru-RU" sz="1900" b="0" i="0" u="none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 платформ</a:t>
          </a:r>
        </a:p>
      </dsp:txBody>
      <dsp:txXfrm>
        <a:off x="868908" y="1795617"/>
        <a:ext cx="7656046" cy="513221"/>
      </dsp:txXfrm>
    </dsp:sp>
    <dsp:sp modelId="{5945347B-71F6-4D9B-AF1C-7D1C6E93FA8C}">
      <dsp:nvSpPr>
        <dsp:cNvPr id="0" name=""/>
        <dsp:cNvSpPr/>
      </dsp:nvSpPr>
      <dsp:spPr>
        <a:xfrm>
          <a:off x="548145" y="1731464"/>
          <a:ext cx="641526" cy="64152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09901-2ADE-4901-B568-62BA427D97E5}">
      <dsp:nvSpPr>
        <dsp:cNvPr id="0" name=""/>
        <dsp:cNvSpPr/>
      </dsp:nvSpPr>
      <dsp:spPr>
        <a:xfrm>
          <a:off x="756035" y="2565202"/>
          <a:ext cx="7768918" cy="513221"/>
        </a:xfrm>
        <a:prstGeom prst="rect">
          <a:avLst/>
        </a:prstGeo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369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Координатор проектов в распределенных сообществах </a:t>
          </a:r>
          <a:endParaRPr lang="ru-RU" sz="19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56035" y="2565202"/>
        <a:ext cx="7768918" cy="513221"/>
      </dsp:txXfrm>
    </dsp:sp>
    <dsp:sp modelId="{E0ED82F2-EC4F-42B9-8B1E-8F6D5D34A02C}">
      <dsp:nvSpPr>
        <dsp:cNvPr id="0" name=""/>
        <dsp:cNvSpPr/>
      </dsp:nvSpPr>
      <dsp:spPr>
        <a:xfrm>
          <a:off x="435272" y="2501050"/>
          <a:ext cx="641526" cy="64152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ACB20-36A9-49A6-AAE2-56D56A51140E}">
      <dsp:nvSpPr>
        <dsp:cNvPr id="0" name=""/>
        <dsp:cNvSpPr/>
      </dsp:nvSpPr>
      <dsp:spPr>
        <a:xfrm>
          <a:off x="388276" y="3334788"/>
          <a:ext cx="8136677" cy="513221"/>
        </a:xfrm>
        <a:prstGeom prst="rect">
          <a:avLst/>
        </a:prstGeom>
        <a:solidFill>
          <a:srgbClr val="FF3B3B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369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Корпоративный антрополог</a:t>
          </a:r>
          <a:endParaRPr lang="ru-RU" sz="19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8276" y="3334788"/>
        <a:ext cx="8136677" cy="513221"/>
      </dsp:txXfrm>
    </dsp:sp>
    <dsp:sp modelId="{BEB9116F-6C76-4318-A30D-6A8729705BB7}">
      <dsp:nvSpPr>
        <dsp:cNvPr id="0" name=""/>
        <dsp:cNvSpPr/>
      </dsp:nvSpPr>
      <dsp:spPr>
        <a:xfrm>
          <a:off x="67513" y="3270635"/>
          <a:ext cx="641526" cy="64152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89F6C-7068-4F8C-B176-9EF9B47A5653}">
      <dsp:nvSpPr>
        <dsp:cNvPr id="0" name=""/>
        <dsp:cNvSpPr/>
      </dsp:nvSpPr>
      <dsp:spPr>
        <a:xfrm rot="5400000">
          <a:off x="317803" y="1965116"/>
          <a:ext cx="956150" cy="1591012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A6946-9067-4CCB-9CC2-F9F1B550758D}">
      <dsp:nvSpPr>
        <dsp:cNvPr id="0" name=""/>
        <dsp:cNvSpPr/>
      </dsp:nvSpPr>
      <dsp:spPr>
        <a:xfrm>
          <a:off x="141607" y="2440486"/>
          <a:ext cx="1586591" cy="125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совместных мероприятиях с партнерами образовательной программы в формате </a:t>
          </a:r>
          <a:r>
            <a:rPr lang="ru-RU" sz="1400" kern="12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хакатонов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, конференций, семинаров</a:t>
          </a:r>
          <a:endParaRPr lang="ru-RU" sz="14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41607" y="2440486"/>
        <a:ext cx="1586591" cy="1259067"/>
      </dsp:txXfrm>
    </dsp:sp>
    <dsp:sp modelId="{41B65E5A-37EB-44A1-98A4-2377F55C55EE}">
      <dsp:nvSpPr>
        <dsp:cNvPr id="0" name=""/>
        <dsp:cNvSpPr/>
      </dsp:nvSpPr>
      <dsp:spPr>
        <a:xfrm>
          <a:off x="1323558" y="1847984"/>
          <a:ext cx="271014" cy="271014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18A9F-0795-4E00-8549-9220DEF8F073}">
      <dsp:nvSpPr>
        <dsp:cNvPr id="0" name=""/>
        <dsp:cNvSpPr/>
      </dsp:nvSpPr>
      <dsp:spPr>
        <a:xfrm rot="5400000">
          <a:off x="2151314" y="1529997"/>
          <a:ext cx="956150" cy="1591012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2A5FD-2AAE-41FC-BB12-E13FB047370F}">
      <dsp:nvSpPr>
        <dsp:cNvPr id="0" name=""/>
        <dsp:cNvSpPr/>
      </dsp:nvSpPr>
      <dsp:spPr>
        <a:xfrm>
          <a:off x="1991709" y="2005367"/>
          <a:ext cx="1436375" cy="125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Прохождение </a:t>
          </a:r>
          <a:r>
            <a:rPr lang="ru-RU" sz="1400" kern="12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производствен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-ной и преддипломной практики с зачислением в штат </a:t>
          </a:r>
          <a:r>
            <a:rPr lang="ru-RU" sz="1400" kern="1200" baseline="0" dirty="0" smtClean="0">
              <a:solidFill>
                <a:srgbClr val="000000"/>
              </a:solidFill>
              <a:latin typeface="+mn-lt"/>
              <a:ea typeface="+mn-ea"/>
              <a:cs typeface="+mn-cs"/>
            </a:rPr>
            <a:t>научных сотрудников выпускающей 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кафедры</a:t>
          </a:r>
          <a:endParaRPr lang="ru-RU" sz="14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991709" y="2005367"/>
        <a:ext cx="1436375" cy="1259067"/>
      </dsp:txXfrm>
    </dsp:sp>
    <dsp:sp modelId="{0C207F9C-0767-43F6-B16F-93CD9A5B9335}">
      <dsp:nvSpPr>
        <dsp:cNvPr id="0" name=""/>
        <dsp:cNvSpPr/>
      </dsp:nvSpPr>
      <dsp:spPr>
        <a:xfrm>
          <a:off x="3157070" y="1412865"/>
          <a:ext cx="271014" cy="271014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BD250-5439-4DDC-A1AA-15D8015B1007}">
      <dsp:nvSpPr>
        <dsp:cNvPr id="0" name=""/>
        <dsp:cNvSpPr/>
      </dsp:nvSpPr>
      <dsp:spPr>
        <a:xfrm rot="5400000">
          <a:off x="3984826" y="1094878"/>
          <a:ext cx="956150" cy="1591012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A4989-5F56-457C-8EC9-526B9830B9E3}">
      <dsp:nvSpPr>
        <dsp:cNvPr id="0" name=""/>
        <dsp:cNvSpPr/>
      </dsp:nvSpPr>
      <dsp:spPr>
        <a:xfrm>
          <a:off x="3825221" y="1570248"/>
          <a:ext cx="1436375" cy="125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Стажировка на базе организаций и компаний-партнеров образователь-ной программы</a:t>
          </a:r>
          <a:endParaRPr lang="ru-RU" sz="14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825221" y="1570248"/>
        <a:ext cx="1436375" cy="1259067"/>
      </dsp:txXfrm>
    </dsp:sp>
    <dsp:sp modelId="{3613C159-EDCF-48E4-9043-BC4C8D83C9D6}">
      <dsp:nvSpPr>
        <dsp:cNvPr id="0" name=""/>
        <dsp:cNvSpPr/>
      </dsp:nvSpPr>
      <dsp:spPr>
        <a:xfrm>
          <a:off x="4990582" y="977746"/>
          <a:ext cx="271014" cy="271014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C527E-88E0-4A52-AB53-E16237379FD9}">
      <dsp:nvSpPr>
        <dsp:cNvPr id="0" name=""/>
        <dsp:cNvSpPr/>
      </dsp:nvSpPr>
      <dsp:spPr>
        <a:xfrm rot="5400000">
          <a:off x="5818338" y="659760"/>
          <a:ext cx="956150" cy="1591012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8945C-5590-4215-9C4C-2254D2F787CA}">
      <dsp:nvSpPr>
        <dsp:cNvPr id="0" name=""/>
        <dsp:cNvSpPr/>
      </dsp:nvSpPr>
      <dsp:spPr>
        <a:xfrm>
          <a:off x="5658733" y="1135130"/>
          <a:ext cx="1436375" cy="125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научных и инновационных проектах, выполняемых на базе выпускающей кафедры</a:t>
          </a:r>
          <a:endParaRPr lang="ru-RU" sz="14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658733" y="1135130"/>
        <a:ext cx="1436375" cy="1259067"/>
      </dsp:txXfrm>
    </dsp:sp>
    <dsp:sp modelId="{56B48808-3E62-425C-839C-82E26C808585}">
      <dsp:nvSpPr>
        <dsp:cNvPr id="0" name=""/>
        <dsp:cNvSpPr/>
      </dsp:nvSpPr>
      <dsp:spPr>
        <a:xfrm>
          <a:off x="6824094" y="542628"/>
          <a:ext cx="271014" cy="271014"/>
        </a:xfrm>
        <a:prstGeom prst="triangle">
          <a:avLst>
            <a:gd name="adj" fmla="val 10000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FDD4E-4CC1-4CFE-AB2A-5ED6CEBB7D80}">
      <dsp:nvSpPr>
        <dsp:cNvPr id="0" name=""/>
        <dsp:cNvSpPr/>
      </dsp:nvSpPr>
      <dsp:spPr>
        <a:xfrm rot="5400000">
          <a:off x="7651850" y="224641"/>
          <a:ext cx="956150" cy="1591012"/>
        </a:xfrm>
        <a:prstGeom prst="corner">
          <a:avLst>
            <a:gd name="adj1" fmla="val 16120"/>
            <a:gd name="adj2" fmla="val 16110"/>
          </a:avLst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83DEE-F820-471C-9930-8233F3D31F80}">
      <dsp:nvSpPr>
        <dsp:cNvPr id="0" name=""/>
        <dsp:cNvSpPr/>
      </dsp:nvSpPr>
      <dsp:spPr>
        <a:xfrm>
          <a:off x="7492245" y="700011"/>
          <a:ext cx="1436375" cy="1259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Создание студентами собственных </a:t>
          </a:r>
          <a:r>
            <a:rPr lang="ru-RU" sz="1400" kern="12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стартапов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, </a:t>
          </a:r>
          <a:r>
            <a:rPr lang="ru-RU" sz="1400" kern="1200" baseline="0" dirty="0" err="1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предусматри-вающее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участие в конкурсных программах Фонда Бортника, 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Российской венчурной компании, Инвестиционно-венчурного фонда  </a:t>
          </a:r>
          <a:r>
            <a:rPr lang="ru-RU" sz="14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РТ и др.</a:t>
          </a:r>
          <a:endParaRPr lang="ru-RU" sz="14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7492245" y="700011"/>
        <a:ext cx="1436375" cy="12590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C9BDB-1B72-49A8-BB38-A3056F633A94}">
      <dsp:nvSpPr>
        <dsp:cNvPr id="0" name=""/>
        <dsp:cNvSpPr/>
      </dsp:nvSpPr>
      <dsp:spPr>
        <a:xfrm>
          <a:off x="3136114" y="2300140"/>
          <a:ext cx="2302636" cy="2183578"/>
        </a:xfrm>
        <a:prstGeom prst="ellipse">
          <a:avLst/>
        </a:prstGeom>
        <a:solidFill>
          <a:srgbClr val="BA2441">
            <a:shade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КАФЕДРА ИННОВАЦИЙ </a:t>
          </a:r>
          <a:br>
            <a:rPr lang="ru-RU" sz="1400" b="1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ru-RU" sz="1400" b="1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И ИНВЕСТИЦИЙ</a:t>
          </a:r>
          <a:endParaRPr lang="ru-RU" sz="14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473327" y="2619918"/>
        <a:ext cx="1628210" cy="1544022"/>
      </dsp:txXfrm>
    </dsp:sp>
    <dsp:sp modelId="{55238D38-2F81-46DB-8F53-245F5D702BD1}">
      <dsp:nvSpPr>
        <dsp:cNvPr id="0" name=""/>
        <dsp:cNvSpPr/>
      </dsp:nvSpPr>
      <dsp:spPr>
        <a:xfrm rot="10669132">
          <a:off x="1533891" y="3334363"/>
          <a:ext cx="1646874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0"/>
            <a:satOff val="0"/>
            <a:lumOff val="0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2E04E-6BF9-4307-BE0B-D00AE954B7C9}">
      <dsp:nvSpPr>
        <dsp:cNvPr id="0" name=""/>
        <dsp:cNvSpPr/>
      </dsp:nvSpPr>
      <dsp:spPr>
        <a:xfrm>
          <a:off x="-135787" y="3057873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Основана в 2007 году на </a:t>
          </a:r>
          <a:endParaRPr lang="ru-RU" sz="1200" kern="1200" dirty="0" smtClean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экономическом </a:t>
          </a: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факультете КГУ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-98646" y="3095014"/>
        <a:ext cx="3016645" cy="1193792"/>
      </dsp:txXfrm>
    </dsp:sp>
    <dsp:sp modelId="{68A2A0BF-D545-4B32-9EE5-9ECFA3198531}">
      <dsp:nvSpPr>
        <dsp:cNvPr id="0" name=""/>
        <dsp:cNvSpPr/>
      </dsp:nvSpPr>
      <dsp:spPr>
        <a:xfrm rot="13377147">
          <a:off x="1701439" y="2037816"/>
          <a:ext cx="1770242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113695"/>
            <a:satOff val="-9098"/>
            <a:lumOff val="11302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A0FF-2301-4D35-883E-239F95C00FE0}">
      <dsp:nvSpPr>
        <dsp:cNvPr id="0" name=""/>
        <dsp:cNvSpPr/>
      </dsp:nvSpPr>
      <dsp:spPr>
        <a:xfrm>
          <a:off x="11" y="1507401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112094"/>
            <a:satOff val="-9653"/>
            <a:lumOff val="13552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>
            <a:spcBef>
              <a:spcPct val="0"/>
            </a:spcBef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Лауреат X Московского международного салона инноваций и инвестиций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7152" y="1544542"/>
        <a:ext cx="3016645" cy="1193792"/>
      </dsp:txXfrm>
    </dsp:sp>
    <dsp:sp modelId="{56FF7AD3-B7E4-4E46-A3B2-F395A5AE5656}">
      <dsp:nvSpPr>
        <dsp:cNvPr id="0" name=""/>
        <dsp:cNvSpPr/>
      </dsp:nvSpPr>
      <dsp:spPr>
        <a:xfrm rot="13764728">
          <a:off x="2057081" y="1056842"/>
          <a:ext cx="2490544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227391"/>
            <a:satOff val="-18195"/>
            <a:lumOff val="22604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6DAE7-EC39-4706-BC8F-AC48FBE832CD}">
      <dsp:nvSpPr>
        <dsp:cNvPr id="0" name=""/>
        <dsp:cNvSpPr/>
      </dsp:nvSpPr>
      <dsp:spPr>
        <a:xfrm>
          <a:off x="301299" y="-90906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224188"/>
            <a:satOff val="-19306"/>
            <a:lumOff val="27104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Располагает собственной научной инфраструктурой – научно-образовательным центром и научно-исследовательской лабораторией 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38440" y="-53765"/>
        <a:ext cx="3016645" cy="1193792"/>
      </dsp:txXfrm>
    </dsp:sp>
    <dsp:sp modelId="{FDBA166F-6482-41E6-B2B3-426A743606DD}">
      <dsp:nvSpPr>
        <dsp:cNvPr id="0" name=""/>
        <dsp:cNvSpPr/>
      </dsp:nvSpPr>
      <dsp:spPr>
        <a:xfrm rot="18639710">
          <a:off x="4033457" y="1048912"/>
          <a:ext cx="2494401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341086"/>
            <a:satOff val="-27293"/>
            <a:lumOff val="33906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CFF5E-EF2D-43CB-AD3F-39CA82C3BCFB}">
      <dsp:nvSpPr>
        <dsp:cNvPr id="0" name=""/>
        <dsp:cNvSpPr/>
      </dsp:nvSpPr>
      <dsp:spPr>
        <a:xfrm>
          <a:off x="5189022" y="-90906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336282"/>
            <a:satOff val="-28959"/>
            <a:lumOff val="40656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Четыре премии конкурса «Пятьдесят лучших инновационных идей для Республики Татарстан»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226163" y="-53765"/>
        <a:ext cx="3016645" cy="1193792"/>
      </dsp:txXfrm>
    </dsp:sp>
    <dsp:sp modelId="{0F3826A1-C2EA-4F22-9B6C-551D9A6DBAD0}">
      <dsp:nvSpPr>
        <dsp:cNvPr id="0" name=""/>
        <dsp:cNvSpPr/>
      </dsp:nvSpPr>
      <dsp:spPr>
        <a:xfrm rot="19058490">
          <a:off x="5101854" y="2012891"/>
          <a:ext cx="1770319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227391"/>
            <a:satOff val="-18195"/>
            <a:lumOff val="22604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AFD2E-5C37-4509-A65A-A41873FF4DBD}">
      <dsp:nvSpPr>
        <dsp:cNvPr id="0" name=""/>
        <dsp:cNvSpPr/>
      </dsp:nvSpPr>
      <dsp:spPr>
        <a:xfrm>
          <a:off x="5483938" y="1507235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224188"/>
            <a:satOff val="-19306"/>
            <a:lumOff val="27104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Три гранта конкурсных программ Благотворительного фонда </a:t>
          </a:r>
          <a:b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В. Потанина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521079" y="1544376"/>
        <a:ext cx="3016645" cy="1193792"/>
      </dsp:txXfrm>
    </dsp:sp>
    <dsp:sp modelId="{61E15D88-88D3-44DE-B79F-E3CF87E40561}">
      <dsp:nvSpPr>
        <dsp:cNvPr id="0" name=""/>
        <dsp:cNvSpPr/>
      </dsp:nvSpPr>
      <dsp:spPr>
        <a:xfrm rot="50909">
          <a:off x="5415750" y="3324832"/>
          <a:ext cx="1652165" cy="563180"/>
        </a:xfrm>
        <a:prstGeom prst="leftArrow">
          <a:avLst>
            <a:gd name="adj1" fmla="val 60000"/>
            <a:gd name="adj2" fmla="val 50000"/>
          </a:avLst>
        </a:prstGeom>
        <a:solidFill>
          <a:srgbClr val="BA2441">
            <a:shade val="90000"/>
            <a:hueOff val="113695"/>
            <a:satOff val="-9098"/>
            <a:lumOff val="11302"/>
            <a:alphaOff val="0"/>
          </a:srgbClr>
        </a:solidFill>
        <a:ln>
          <a:solidFill>
            <a:srgbClr val="BA244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FB560-0791-40A8-9955-9632EE4C48B7}">
      <dsp:nvSpPr>
        <dsp:cNvPr id="0" name=""/>
        <dsp:cNvSpPr/>
      </dsp:nvSpPr>
      <dsp:spPr>
        <a:xfrm>
          <a:off x="5625359" y="3057865"/>
          <a:ext cx="3090927" cy="1268074"/>
        </a:xfrm>
        <a:prstGeom prst="roundRect">
          <a:avLst>
            <a:gd name="adj" fmla="val 10000"/>
          </a:avLst>
        </a:prstGeom>
        <a:solidFill>
          <a:srgbClr val="BA2441">
            <a:shade val="50000"/>
            <a:hueOff val="112094"/>
            <a:satOff val="-9653"/>
            <a:lumOff val="13552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" tIns="0" rIns="2286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Пять премий и грантов РТ для государственной поддержки научных исследований молодых ученых</a:t>
          </a:r>
          <a:endParaRPr lang="ru-RU" sz="12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662500" y="3095006"/>
        <a:ext cx="3016645" cy="11937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81965-AC7D-40E6-9F50-F76C8594820B}">
      <dsp:nvSpPr>
        <dsp:cNvPr id="0" name=""/>
        <dsp:cNvSpPr/>
      </dsp:nvSpPr>
      <dsp:spPr>
        <a:xfrm>
          <a:off x="3203" y="354060"/>
          <a:ext cx="1926287" cy="460800"/>
        </a:xfrm>
        <a:prstGeom prst="rect">
          <a:avLst/>
        </a:prstGeom>
        <a:solidFill>
          <a:srgbClr val="BA2441"/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2008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203" y="354060"/>
        <a:ext cx="1926287" cy="460800"/>
      </dsp:txXfrm>
    </dsp:sp>
    <dsp:sp modelId="{F3C58EFE-B71A-4EC7-A191-DE9A6455CA79}">
      <dsp:nvSpPr>
        <dsp:cNvPr id="0" name=""/>
        <dsp:cNvSpPr/>
      </dsp:nvSpPr>
      <dsp:spPr>
        <a:xfrm>
          <a:off x="3203" y="814860"/>
          <a:ext cx="1926287" cy="2784673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</a:t>
          </a: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ткрытие совместной с ИВМИТ КФУ программы бакалавриата </a:t>
          </a:r>
          <a:b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в рамках направления 38.03.05 «Бизнес-информатика»</a:t>
          </a:r>
          <a:endParaRPr lang="ru-RU" sz="16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203" y="814860"/>
        <a:ext cx="1926287" cy="2784673"/>
      </dsp:txXfrm>
    </dsp:sp>
    <dsp:sp modelId="{F591AB31-1A26-46C1-9129-78A14B8CB724}">
      <dsp:nvSpPr>
        <dsp:cNvPr id="0" name=""/>
        <dsp:cNvSpPr/>
      </dsp:nvSpPr>
      <dsp:spPr>
        <a:xfrm>
          <a:off x="2199171" y="354060"/>
          <a:ext cx="1926287" cy="460800"/>
        </a:xfrm>
        <a:prstGeom prst="rect">
          <a:avLst/>
        </a:prstGeom>
        <a:solidFill>
          <a:srgbClr val="BA244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2012</a:t>
          </a:r>
          <a:endParaRPr lang="ru-RU" sz="1600" kern="1200" baseline="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2199171" y="354060"/>
        <a:ext cx="1926287" cy="460800"/>
      </dsp:txXfrm>
    </dsp:sp>
    <dsp:sp modelId="{2859687B-9672-4B39-A921-0C1F8BE2B797}">
      <dsp:nvSpPr>
        <dsp:cNvPr id="0" name=""/>
        <dsp:cNvSpPr/>
      </dsp:nvSpPr>
      <dsp:spPr>
        <a:xfrm>
          <a:off x="2199171" y="814860"/>
          <a:ext cx="1926287" cy="2784673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магистерской программы «Аналитика в управлении бизнесом» в рамках направления  </a:t>
          </a: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38.04.05 «Бизнес-информатика»</a:t>
          </a:r>
          <a:r>
            <a:rPr lang="ru-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</a:t>
          </a:r>
          <a:endParaRPr lang="ru-RU" sz="16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2199171" y="814860"/>
        <a:ext cx="1926287" cy="2784673"/>
      </dsp:txXfrm>
    </dsp:sp>
    <dsp:sp modelId="{EE7CF8E8-27E1-4A7E-B3A4-29D361ABFFA8}">
      <dsp:nvSpPr>
        <dsp:cNvPr id="0" name=""/>
        <dsp:cNvSpPr/>
      </dsp:nvSpPr>
      <dsp:spPr>
        <a:xfrm>
          <a:off x="4395140" y="354060"/>
          <a:ext cx="1926287" cy="460800"/>
        </a:xfrm>
        <a:prstGeom prst="rect">
          <a:avLst/>
        </a:prstGeom>
        <a:solidFill>
          <a:srgbClr val="BA2441"/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2013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395140" y="354060"/>
        <a:ext cx="1926287" cy="460800"/>
      </dsp:txXfrm>
    </dsp:sp>
    <dsp:sp modelId="{A29DB65F-BC4A-402C-B4D2-8451DF510A6F}">
      <dsp:nvSpPr>
        <dsp:cNvPr id="0" name=""/>
        <dsp:cNvSpPr/>
      </dsp:nvSpPr>
      <dsp:spPr>
        <a:xfrm>
          <a:off x="4395140" y="814860"/>
          <a:ext cx="1926287" cy="2784673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профиля «Бизнес-аналитика в управленческой деятельности» в рамках программы бакалавриата по направлению 38.03.02 «Менеджмент»</a:t>
          </a:r>
          <a:endParaRPr lang="ru-RU" sz="16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4395140" y="814860"/>
        <a:ext cx="1926287" cy="2784673"/>
      </dsp:txXfrm>
    </dsp:sp>
    <dsp:sp modelId="{D7847AD6-1CC3-43B2-AE1C-E1F92D777E02}">
      <dsp:nvSpPr>
        <dsp:cNvPr id="0" name=""/>
        <dsp:cNvSpPr/>
      </dsp:nvSpPr>
      <dsp:spPr>
        <a:xfrm>
          <a:off x="6578356" y="349189"/>
          <a:ext cx="1926287" cy="460800"/>
        </a:xfrm>
        <a:prstGeom prst="rect">
          <a:avLst/>
        </a:prstGeom>
        <a:solidFill>
          <a:srgbClr val="C00000"/>
        </a:solidFill>
        <a:ln w="25400" cap="flat" cmpd="sng" algn="ctr">
          <a:solidFill>
            <a:srgbClr val="BA244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2014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6578356" y="349189"/>
        <a:ext cx="1926287" cy="460800"/>
      </dsp:txXfrm>
    </dsp:sp>
    <dsp:sp modelId="{E68FB2D8-5354-47A7-8F15-A09EFFF74F6D}">
      <dsp:nvSpPr>
        <dsp:cNvPr id="0" name=""/>
        <dsp:cNvSpPr/>
      </dsp:nvSpPr>
      <dsp:spPr>
        <a:xfrm>
          <a:off x="6578356" y="807842"/>
          <a:ext cx="1926287" cy="2784673"/>
        </a:xfrm>
        <a:prstGeom prst="rect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A2441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открытие магистерской программы «Аналитика в управлении инновационным бизнесом</a:t>
          </a:r>
          <a:r>
            <a:rPr lang="ru" sz="1600" kern="1200" baseline="0" smtClean="0">
              <a:solidFill>
                <a:srgbClr val="000000"/>
              </a:solidFill>
              <a:latin typeface="Arial"/>
              <a:ea typeface="+mn-ea"/>
              <a:cs typeface="+mn-cs"/>
            </a:rPr>
            <a:t>» в рамках направления </a:t>
          </a:r>
          <a:r>
            <a:rPr lang="ru" sz="16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38.04.02 «Менеджмент»</a:t>
          </a:r>
          <a:endParaRPr lang="ru-RU" sz="16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6578356" y="807842"/>
        <a:ext cx="1926287" cy="27846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10E86-2701-476C-A319-D9B5BB503333}">
      <dsp:nvSpPr>
        <dsp:cNvPr id="0" name=""/>
        <dsp:cNvSpPr/>
      </dsp:nvSpPr>
      <dsp:spPr>
        <a:xfrm>
          <a:off x="0" y="154715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2016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6944" y="154715"/>
        <a:ext cx="500832" cy="333887"/>
      </dsp:txXfrm>
    </dsp:sp>
    <dsp:sp modelId="{62669222-FE2B-4ACA-BC4E-3D132D399BF1}">
      <dsp:nvSpPr>
        <dsp:cNvPr id="0" name=""/>
        <dsp:cNvSpPr/>
      </dsp:nvSpPr>
      <dsp:spPr>
        <a:xfrm>
          <a:off x="746799" y="33887"/>
          <a:ext cx="2727102" cy="568972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Грант Российского научного фонда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31285" y="33887"/>
        <a:ext cx="2158130" cy="568972"/>
      </dsp:txXfrm>
    </dsp:sp>
    <dsp:sp modelId="{02BD2548-2997-4307-8837-566BEB262BF2}">
      <dsp:nvSpPr>
        <dsp:cNvPr id="0" name=""/>
        <dsp:cNvSpPr/>
      </dsp:nvSpPr>
      <dsp:spPr>
        <a:xfrm>
          <a:off x="487" y="852985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2015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7431" y="852985"/>
        <a:ext cx="500832" cy="333887"/>
      </dsp:txXfrm>
    </dsp:sp>
    <dsp:sp modelId="{05183318-657E-4CBE-A353-256142C841E4}">
      <dsp:nvSpPr>
        <dsp:cNvPr id="0" name=""/>
        <dsp:cNvSpPr/>
      </dsp:nvSpPr>
      <dsp:spPr>
        <a:xfrm>
          <a:off x="771978" y="732159"/>
          <a:ext cx="3453548" cy="568972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выполнении </a:t>
          </a:r>
          <a:b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базовой части Государственного задания РФ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56464" y="732159"/>
        <a:ext cx="2884576" cy="568972"/>
      </dsp:txXfrm>
    </dsp:sp>
    <dsp:sp modelId="{4C7893EB-B553-4F3B-9B1C-A9B45D07F1D5}">
      <dsp:nvSpPr>
        <dsp:cNvPr id="0" name=""/>
        <dsp:cNvSpPr/>
      </dsp:nvSpPr>
      <dsp:spPr>
        <a:xfrm>
          <a:off x="487" y="1551255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2014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7431" y="1551255"/>
        <a:ext cx="500832" cy="333887"/>
      </dsp:txXfrm>
    </dsp:sp>
    <dsp:sp modelId="{DBABA60D-B8FF-4717-B18E-18BCAA75C0AA}">
      <dsp:nvSpPr>
        <dsp:cNvPr id="0" name=""/>
        <dsp:cNvSpPr/>
      </dsp:nvSpPr>
      <dsp:spPr>
        <a:xfrm>
          <a:off x="755819" y="1430429"/>
          <a:ext cx="4184838" cy="568972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Участие в выполнении </a:t>
          </a:r>
          <a:b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проектной части Государственного задания РФ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40305" y="1430429"/>
        <a:ext cx="3615866" cy="568972"/>
      </dsp:txXfrm>
    </dsp:sp>
    <dsp:sp modelId="{4032BA11-4FDC-45DB-9A81-BA052592EF18}">
      <dsp:nvSpPr>
        <dsp:cNvPr id="0" name=""/>
        <dsp:cNvSpPr/>
      </dsp:nvSpPr>
      <dsp:spPr>
        <a:xfrm>
          <a:off x="487" y="2249525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2012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7431" y="2249525"/>
        <a:ext cx="500832" cy="333887"/>
      </dsp:txXfrm>
    </dsp:sp>
    <dsp:sp modelId="{E1FBA233-6B4A-4905-A68A-10FC84AFE17D}">
      <dsp:nvSpPr>
        <dsp:cNvPr id="0" name=""/>
        <dsp:cNvSpPr/>
      </dsp:nvSpPr>
      <dsp:spPr>
        <a:xfrm>
          <a:off x="765485" y="2128699"/>
          <a:ext cx="5641930" cy="568972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ФЦП «Научные и научно-педагогические кадры инновационной России» </a:t>
          </a:r>
          <a:b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на 2009-2013 годы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49971" y="2128699"/>
        <a:ext cx="5072958" cy="568972"/>
      </dsp:txXfrm>
    </dsp:sp>
    <dsp:sp modelId="{D11A037F-7507-40CC-A484-363BDA44A4D0}">
      <dsp:nvSpPr>
        <dsp:cNvPr id="0" name=""/>
        <dsp:cNvSpPr/>
      </dsp:nvSpPr>
      <dsp:spPr>
        <a:xfrm>
          <a:off x="487" y="2947796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2010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7431" y="2947796"/>
        <a:ext cx="500832" cy="333887"/>
      </dsp:txXfrm>
    </dsp:sp>
    <dsp:sp modelId="{EEE49E3E-9FD6-4487-8E3A-409EFEFC4520}">
      <dsp:nvSpPr>
        <dsp:cNvPr id="0" name=""/>
        <dsp:cNvSpPr/>
      </dsp:nvSpPr>
      <dsp:spPr>
        <a:xfrm>
          <a:off x="766039" y="2826971"/>
          <a:ext cx="7108132" cy="568972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ФЦП «Научные и научно-педагогические кадры инновационной России» </a:t>
          </a:r>
          <a:b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на 2009-2013 годы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50525" y="2826971"/>
        <a:ext cx="6539160" cy="568972"/>
      </dsp:txXfrm>
    </dsp:sp>
    <dsp:sp modelId="{12FABD35-FCF5-4105-94ED-42B5ACD01D04}">
      <dsp:nvSpPr>
        <dsp:cNvPr id="0" name=""/>
        <dsp:cNvSpPr/>
      </dsp:nvSpPr>
      <dsp:spPr>
        <a:xfrm>
          <a:off x="487" y="3621010"/>
          <a:ext cx="834719" cy="333887"/>
        </a:xfrm>
        <a:prstGeom prst="chevron">
          <a:avLst/>
        </a:prstGeom>
        <a:solidFill>
          <a:srgbClr val="BA24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2009</a:t>
          </a:r>
          <a:endParaRPr lang="ru-RU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67431" y="3621010"/>
        <a:ext cx="500832" cy="333887"/>
      </dsp:txXfrm>
    </dsp:sp>
    <dsp:sp modelId="{938EBA64-105B-4026-967E-293429314C60}">
      <dsp:nvSpPr>
        <dsp:cNvPr id="0" name=""/>
        <dsp:cNvSpPr/>
      </dsp:nvSpPr>
      <dsp:spPr>
        <a:xfrm>
          <a:off x="727180" y="3513593"/>
          <a:ext cx="7841770" cy="518853"/>
        </a:xfrm>
        <a:prstGeom prst="chevron">
          <a:avLst/>
        </a:prstGeom>
        <a:solidFill>
          <a:srgbClr val="BA2441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АВЦП Министерства образования и науки РФ «Развитие научного потенциала высшей школы</a:t>
          </a:r>
          <a:b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200" kern="1200" baseline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 (2009–2010 годы)»</a:t>
          </a:r>
          <a:endParaRPr lang="ru-RU" sz="1200" kern="1200" baseline="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986607" y="3513593"/>
        <a:ext cx="7322917" cy="518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A07B3-D24E-4664-B2A9-408A87898A84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D430D-13C0-4BED-AD3B-467730EC2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64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597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164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164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164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1722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962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355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087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28109-AF05-4E59-874E-6FC778F35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97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18F55-B270-42D9-8B32-CE3582448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96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B5D33-1927-49A5-8422-1B9B5F0AB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25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89F9E-B6DE-439C-AB4E-5E62DD0AB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7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02A5F-1666-4CB5-AE84-784E306C1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166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81ADC-907E-46D8-858E-BFEA885D3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16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C16C7-8207-412E-982B-1CAA3D8B2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29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96CB5-05D7-4E76-99BD-8017533F9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F1668-2F95-487F-995A-84E79AC2F7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8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97876-1DAB-480E-BBC0-9A675B615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41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F3E99-84B1-4ABD-9377-E32B68915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00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75DB5-CB8D-45DD-8ABB-9F2D2E1A7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58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34190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82331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34751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4772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91573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79677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42107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38402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32262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906160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65979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82078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22E3D-1B13-44BE-96C3-DA189D659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0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9898FE4-96D2-4C7C-AA7C-0CA5B55D2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ru" sz="1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" sz="1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71392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pfu.ru/main_page?p_sub=664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8693" y="2564904"/>
            <a:ext cx="8713787" cy="2879725"/>
          </a:xfrm>
        </p:spPr>
        <p:txBody>
          <a:bodyPr/>
          <a:lstStyle/>
          <a:p>
            <a:pPr eaLnBrk="1" hangingPunct="1"/>
            <a:r>
              <a:rPr lang="ru-RU" altLang="ru-RU" sz="2200" b="1" dirty="0" smtClean="0"/>
              <a:t>БАКАЛАВРИАТ </a:t>
            </a:r>
          </a:p>
          <a:p>
            <a:pPr eaLnBrk="1" hangingPunct="1"/>
            <a:r>
              <a:rPr lang="ru-RU" altLang="ru-RU" sz="2200" b="1" dirty="0" smtClean="0"/>
              <a:t>ПО НАПРАВЛЕНИЮ 38.03.02 «МЕНЕДЖМЕНТ»</a:t>
            </a:r>
          </a:p>
          <a:p>
            <a:pPr eaLnBrk="1" hangingPunct="1"/>
            <a:r>
              <a:rPr lang="ru-RU" altLang="ru-RU" sz="3600" b="1" dirty="0" smtClean="0"/>
              <a:t>Профиль </a:t>
            </a:r>
          </a:p>
          <a:p>
            <a:pPr eaLnBrk="1" hangingPunct="1"/>
            <a:r>
              <a:rPr lang="ru-RU" altLang="ru-RU" sz="3600" b="1" dirty="0" smtClean="0"/>
              <a:t>«Бизнес-аналитика </a:t>
            </a:r>
          </a:p>
          <a:p>
            <a:pPr eaLnBrk="1" hangingPunct="1"/>
            <a:r>
              <a:rPr lang="ru-RU" altLang="ru-RU" sz="3600" b="1" dirty="0" smtClean="0"/>
              <a:t>в управленческой деятельности»</a:t>
            </a:r>
          </a:p>
          <a:p>
            <a:pPr eaLnBrk="1" hangingPunct="1"/>
            <a:endParaRPr lang="ru-RU" altLang="ru-RU" sz="4000" b="1" dirty="0" smtClean="0">
              <a:solidFill>
                <a:srgbClr val="69155D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</a:t>
            </a:r>
            <a:r>
              <a:rPr lang="ru-RU" altLang="ru-RU" sz="2000" dirty="0">
                <a:solidFill>
                  <a:schemeClr val="bg1"/>
                </a:solidFill>
              </a:rPr>
              <a:t>38.03.02 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7" name="Shape 60"/>
          <p:cNvSpPr txBox="1">
            <a:spLocks/>
          </p:cNvSpPr>
          <p:nvPr/>
        </p:nvSpPr>
        <p:spPr>
          <a:xfrm>
            <a:off x="192675" y="1396750"/>
            <a:ext cx="86715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" sz="22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Предпосылки открытия профиля</a:t>
            </a:r>
            <a:endParaRPr kumimoji="0" lang="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Shape 62"/>
          <p:cNvSpPr/>
          <p:nvPr/>
        </p:nvSpPr>
        <p:spPr>
          <a:xfrm>
            <a:off x="251570" y="1988840"/>
            <a:ext cx="2734200" cy="1872432"/>
          </a:xfrm>
          <a:prstGeom prst="rect">
            <a:avLst/>
          </a:prstGeom>
          <a:solidFill>
            <a:srgbClr val="D5BEB9"/>
          </a:solidFill>
          <a:ln>
            <a:solidFill>
              <a:srgbClr val="BA244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1600" dirty="0" smtClean="0"/>
              <a:t>Высокая динамика изменения моделей ведения бизнеса, сопровождающаяся  </a:t>
            </a:r>
            <a:r>
              <a:rPr lang="ru-RU" sz="1600" dirty="0" smtClean="0"/>
              <a:t>возрастающей </a:t>
            </a:r>
            <a:r>
              <a:rPr lang="ru" sz="1600" dirty="0" smtClean="0"/>
              <a:t>сложностью систем управления компаниями</a:t>
            </a:r>
            <a:endParaRPr lang="ru" sz="1600" dirty="0"/>
          </a:p>
        </p:txBody>
      </p:sp>
      <p:sp>
        <p:nvSpPr>
          <p:cNvPr id="9" name="Shape 63"/>
          <p:cNvSpPr/>
          <p:nvPr/>
        </p:nvSpPr>
        <p:spPr>
          <a:xfrm>
            <a:off x="3176670" y="1988840"/>
            <a:ext cx="2734200" cy="1872432"/>
          </a:xfrm>
          <a:prstGeom prst="rect">
            <a:avLst/>
          </a:prstGeom>
          <a:solidFill>
            <a:srgbClr val="D5BEB9"/>
          </a:solidFill>
          <a:ln>
            <a:solidFill>
              <a:srgbClr val="BA244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1600" dirty="0" smtClean="0"/>
              <a:t>Быстрое изменение потребительских предпочтений на фоне </a:t>
            </a:r>
            <a:r>
              <a:rPr lang="ru" sz="1600" dirty="0" smtClean="0"/>
              <a:t>постоянного </a:t>
            </a:r>
            <a:r>
              <a:rPr lang="ru" sz="1600" dirty="0" smtClean="0"/>
              <a:t>возникновения </a:t>
            </a:r>
            <a:r>
              <a:rPr lang="ru" sz="1600" dirty="0" smtClean="0"/>
              <a:t>новых технологий</a:t>
            </a:r>
            <a:endParaRPr lang="ru" sz="1600" dirty="0"/>
          </a:p>
        </p:txBody>
      </p:sp>
      <p:sp>
        <p:nvSpPr>
          <p:cNvPr id="10" name="Shape 64"/>
          <p:cNvSpPr/>
          <p:nvPr/>
        </p:nvSpPr>
        <p:spPr>
          <a:xfrm>
            <a:off x="6101769" y="1988840"/>
            <a:ext cx="2734200" cy="1872432"/>
          </a:xfrm>
          <a:prstGeom prst="rect">
            <a:avLst/>
          </a:prstGeom>
          <a:solidFill>
            <a:srgbClr val="D5BEB9"/>
          </a:solidFill>
          <a:ln>
            <a:solidFill>
              <a:srgbClr val="BA244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-RU" sz="1600" dirty="0" smtClean="0"/>
              <a:t>Г</a:t>
            </a:r>
            <a:r>
              <a:rPr lang="ru" sz="1600" dirty="0" smtClean="0"/>
              <a:t>лобализация мировой экономики и ее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1600" dirty="0" smtClean="0"/>
              <a:t>переход к  шестому технологическому укладу развития </a:t>
            </a:r>
            <a:endParaRPr lang="ru" sz="1600" dirty="0"/>
          </a:p>
        </p:txBody>
      </p:sp>
      <p:sp>
        <p:nvSpPr>
          <p:cNvPr id="11" name="Shape 65"/>
          <p:cNvSpPr/>
          <p:nvPr/>
        </p:nvSpPr>
        <p:spPr>
          <a:xfrm>
            <a:off x="251520" y="4221088"/>
            <a:ext cx="8584500" cy="936104"/>
          </a:xfrm>
          <a:prstGeom prst="rect">
            <a:avLst/>
          </a:prstGeom>
          <a:solidFill>
            <a:srgbClr val="D16A67"/>
          </a:solidFill>
          <a:ln>
            <a:solidFill>
              <a:srgbClr val="BA244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lt1"/>
                </a:solidFill>
              </a:rPr>
              <a:t>Н</a:t>
            </a:r>
            <a:r>
              <a:rPr lang="ru" sz="1600" dirty="0" smtClean="0">
                <a:solidFill>
                  <a:schemeClr val="lt1"/>
                </a:solidFill>
              </a:rPr>
              <a:t>еобходимость обеспечения нового качества аналитической деятельности </a:t>
            </a:r>
            <a:br>
              <a:rPr lang="ru" sz="1600" dirty="0" smtClean="0">
                <a:solidFill>
                  <a:schemeClr val="lt1"/>
                </a:solidFill>
              </a:rPr>
            </a:br>
            <a:r>
              <a:rPr lang="ru" sz="1600" dirty="0" smtClean="0">
                <a:solidFill>
                  <a:schemeClr val="lt1"/>
                </a:solidFill>
              </a:rPr>
              <a:t>на предприятиях всех отраслей и сфер деятельности </a:t>
            </a:r>
            <a:endParaRPr lang="ru" sz="1600" dirty="0">
              <a:solidFill>
                <a:schemeClr val="lt1"/>
              </a:solidFill>
            </a:endParaRPr>
          </a:p>
        </p:txBody>
      </p:sp>
      <p:sp>
        <p:nvSpPr>
          <p:cNvPr id="12" name="Shape 66"/>
          <p:cNvSpPr/>
          <p:nvPr/>
        </p:nvSpPr>
        <p:spPr>
          <a:xfrm>
            <a:off x="251520" y="5428063"/>
            <a:ext cx="8584500" cy="881257"/>
          </a:xfrm>
          <a:prstGeom prst="rect">
            <a:avLst/>
          </a:prstGeom>
          <a:solidFill>
            <a:srgbClr val="D5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</a:pPr>
            <a:endParaRPr lang="ru-RU" sz="1600" dirty="0" smtClean="0">
              <a:solidFill>
                <a:schemeClr val="lt1"/>
              </a:solidFill>
            </a:endParaRPr>
          </a:p>
          <a:p>
            <a:pPr lvl="0" algn="ctr">
              <a:spcBef>
                <a:spcPts val="0"/>
              </a:spcBef>
            </a:pPr>
            <a:r>
              <a:rPr lang="ru-RU" sz="1600" dirty="0" smtClean="0">
                <a:solidFill>
                  <a:schemeClr val="lt1"/>
                </a:solidFill>
              </a:rPr>
              <a:t>ПОТРЕБНОСТЬ В СПЕЦИАЛИСТАХ-АНАЛИТИКАХ В ОБЛАСТИ ДЕЛОВОГО АНАЛИЗА И ИНФОРМАЦИОННО-АНАЛИТИЧЕСКОЙ ПОДДЕРЖКИ ПРИНЯТИЯ УПРАВЛЕНЧЕСКИХ РЕШЕНИЙ </a:t>
            </a:r>
          </a:p>
          <a:p>
            <a:pPr lvl="0" algn="ctr" rtl="0">
              <a:spcBef>
                <a:spcPts val="0"/>
              </a:spcBef>
              <a:buNone/>
            </a:pPr>
            <a:endParaRPr lang="ru" sz="1600" dirty="0">
              <a:solidFill>
                <a:schemeClr val="lt1"/>
              </a:solidFill>
            </a:endParaRPr>
          </a:p>
        </p:txBody>
      </p:sp>
      <p:cxnSp>
        <p:nvCxnSpPr>
          <p:cNvPr id="13" name="Shape 67"/>
          <p:cNvCxnSpPr>
            <a:stCxn id="8" idx="2"/>
            <a:endCxn id="11" idx="0"/>
          </p:cNvCxnSpPr>
          <p:nvPr/>
        </p:nvCxnSpPr>
        <p:spPr>
          <a:xfrm rot="16200000" flipH="1">
            <a:off x="2901312" y="2578630"/>
            <a:ext cx="359816" cy="2925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" name="Shape 68"/>
          <p:cNvCxnSpPr>
            <a:stCxn id="9" idx="2"/>
            <a:endCxn id="11" idx="0"/>
          </p:cNvCxnSpPr>
          <p:nvPr/>
        </p:nvCxnSpPr>
        <p:spPr>
          <a:xfrm>
            <a:off x="4543770" y="3861272"/>
            <a:ext cx="0" cy="35981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69"/>
          <p:cNvCxnSpPr>
            <a:stCxn id="10" idx="2"/>
            <a:endCxn id="11" idx="0"/>
          </p:cNvCxnSpPr>
          <p:nvPr/>
        </p:nvCxnSpPr>
        <p:spPr>
          <a:xfrm rot="5400000">
            <a:off x="5826412" y="2578631"/>
            <a:ext cx="359816" cy="292509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6" name="Shape 70"/>
          <p:cNvCxnSpPr>
            <a:stCxn id="11" idx="2"/>
            <a:endCxn id="12" idx="0"/>
          </p:cNvCxnSpPr>
          <p:nvPr/>
        </p:nvCxnSpPr>
        <p:spPr>
          <a:xfrm>
            <a:off x="4543770" y="5157192"/>
            <a:ext cx="0" cy="27087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18F55-B270-42D9-8B32-CE35824484B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1"/>
          <p:cNvSpPr txBox="1">
            <a:spLocks noChangeArrowheads="1"/>
          </p:cNvSpPr>
          <p:nvPr/>
        </p:nvSpPr>
        <p:spPr bwMode="auto">
          <a:xfrm>
            <a:off x="250825" y="2420888"/>
            <a:ext cx="864235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Программа «Бизнес-аналитика в управленческой деятельности» сочетает преимущества аналогичных зарубежных программ подготовки, включая: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2000" dirty="0" smtClean="0"/>
              <a:t>- </a:t>
            </a:r>
            <a:r>
              <a:rPr lang="ru-RU" altLang="ru-RU" sz="2000" dirty="0" err="1" smtClean="0"/>
              <a:t>Вusiness</a:t>
            </a:r>
            <a:r>
              <a:rPr lang="ru-RU" altLang="ru-RU" sz="2000" dirty="0" smtClean="0"/>
              <a:t> </a:t>
            </a:r>
            <a:r>
              <a:rPr lang="ru-RU" altLang="ru-RU" sz="2000" dirty="0" err="1"/>
              <a:t>Intelligence</a:t>
            </a:r>
            <a:r>
              <a:rPr lang="ru-RU" altLang="ru-RU" sz="2000" dirty="0"/>
              <a:t> в Национальном университете </a:t>
            </a:r>
            <a:r>
              <a:rPr lang="ru-RU" altLang="ru-RU" sz="2000" dirty="0" smtClean="0"/>
              <a:t>Сингапура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>- </a:t>
            </a:r>
            <a:r>
              <a:rPr lang="en-US" altLang="ru-RU" sz="2000" dirty="0"/>
              <a:t>Business intelligence – data analysis and reporting</a:t>
            </a:r>
            <a:r>
              <a:rPr lang="ru-RU" altLang="ru-RU" sz="2000" dirty="0"/>
              <a:t> в Политехническом институте Канады </a:t>
            </a:r>
            <a:endParaRPr lang="ru-RU" altLang="ru-RU" sz="2000" dirty="0" smtClean="0"/>
          </a:p>
          <a:p>
            <a:pPr eaLnBrk="1" hangingPunct="1">
              <a:spcBef>
                <a:spcPct val="0"/>
              </a:spcBef>
              <a:buNone/>
            </a:pPr>
            <a:endParaRPr lang="ru-RU" altLang="ru-RU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- MBE </a:t>
            </a:r>
            <a:r>
              <a:rPr lang="ru-RU" altLang="ru-RU" sz="2000" dirty="0" err="1"/>
              <a:t>Business</a:t>
            </a:r>
            <a:r>
              <a:rPr lang="ru-RU" altLang="ru-RU" sz="2000" dirty="0"/>
              <a:t> </a:t>
            </a:r>
            <a:r>
              <a:rPr lang="ru-RU" altLang="ru-RU" sz="2000" dirty="0" err="1"/>
              <a:t>Intelligence</a:t>
            </a:r>
            <a:r>
              <a:rPr lang="ru-RU" altLang="ru-RU" sz="2000" dirty="0"/>
              <a:t> в Берлинском университете </a:t>
            </a:r>
            <a:r>
              <a:rPr lang="ru-RU" altLang="ru-RU" sz="2000" dirty="0" smtClean="0"/>
              <a:t/>
            </a:r>
            <a:br>
              <a:rPr lang="ru-RU" altLang="ru-RU" sz="2000" dirty="0" smtClean="0"/>
            </a:br>
            <a:r>
              <a:rPr lang="ru-RU" altLang="ru-RU" sz="2000" dirty="0" smtClean="0"/>
              <a:t>им</a:t>
            </a:r>
            <a:r>
              <a:rPr lang="ru-RU" altLang="ru-RU" sz="2000" dirty="0"/>
              <a:t>. </a:t>
            </a:r>
            <a:r>
              <a:rPr lang="ru-RU" altLang="ru-RU" sz="2000" dirty="0" err="1"/>
              <a:t>Штайнбайса</a:t>
            </a:r>
            <a:endParaRPr lang="ru-RU" altLang="ru-RU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1520" y="1445510"/>
            <a:ext cx="8640960" cy="4308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 smtClean="0"/>
              <a:t>Соответствие программы зарубежным аналогам</a:t>
            </a:r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18F55-B270-42D9-8B32-CE35824484B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16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51520" y="1445510"/>
            <a:ext cx="8640960" cy="4308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/>
              <a:t>Основные сведения о профиле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251520" y="2635165"/>
            <a:ext cx="8640959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ПРИСВАИВАЕМАЯ КВАЛИФИКАЦИЯ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бакалавр </a:t>
            </a:r>
            <a:r>
              <a:rPr lang="ru-RU" altLang="ru-RU" sz="2000" dirty="0" smtClean="0"/>
              <a:t>менеджмента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ФОРМА ОБУЧЕНИЯ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очная (дневная</a:t>
            </a:r>
            <a:r>
              <a:rPr lang="ru-RU" altLang="ru-RU" sz="2000" dirty="0" smtClean="0"/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ПРОДОЛЖИТЕЛЬНОСТЬ ОБУЧЕНИЯ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4 года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51520" y="1428406"/>
            <a:ext cx="8640960" cy="5604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 smtClean="0"/>
              <a:t>Квалификация бизнес-аналитика</a:t>
            </a:r>
            <a:endParaRPr lang="ru-RU" altLang="ru-RU" dirty="0"/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51520" y="2660483"/>
            <a:ext cx="8640960" cy="256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 smtClean="0"/>
              <a:t>Бизнес-аналитик - это </a:t>
            </a:r>
            <a:r>
              <a:rPr lang="ru-RU" altLang="ru-RU" sz="2200" dirty="0"/>
              <a:t>высококвалифицированный специалист, владеющий современными методами сбора и обработки информации, оценки рисков, моделирования и прогнозирования бизнес-процессов, анализа социальных и экономических явлений на основе современных технологий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42088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296DB65-2AFE-432E-8FED-BA905FFAB88D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smtClean="0"/>
          </a:p>
        </p:txBody>
      </p:sp>
      <p:sp>
        <p:nvSpPr>
          <p:cNvPr id="11267" name="Rectangle 3"/>
          <p:cNvSpPr txBox="1">
            <a:spLocks noChangeArrowheads="1"/>
          </p:cNvSpPr>
          <p:nvPr/>
        </p:nvSpPr>
        <p:spPr bwMode="auto">
          <a:xfrm>
            <a:off x="250825" y="3319289"/>
            <a:ext cx="21605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Компетенции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в области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информационно-аналитической деятельности </a:t>
            </a: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3203575" y="3101802"/>
            <a:ext cx="2008188" cy="1905000"/>
          </a:xfrm>
          <a:prstGeom prst="ellipse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269" name="Oval 7"/>
          <p:cNvSpPr>
            <a:spLocks noChangeArrowheads="1"/>
          </p:cNvSpPr>
          <p:nvPr/>
        </p:nvSpPr>
        <p:spPr bwMode="auto">
          <a:xfrm>
            <a:off x="3932238" y="3101802"/>
            <a:ext cx="2008187" cy="1905000"/>
          </a:xfrm>
          <a:prstGeom prst="ellipse">
            <a:avLst/>
          </a:prstGeom>
          <a:solidFill>
            <a:srgbClr val="D00000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11270" name="Oval 8"/>
          <p:cNvSpPr>
            <a:spLocks noChangeArrowheads="1"/>
          </p:cNvSpPr>
          <p:nvPr/>
        </p:nvSpPr>
        <p:spPr bwMode="auto">
          <a:xfrm>
            <a:off x="3563938" y="3573289"/>
            <a:ext cx="2006600" cy="1905000"/>
          </a:xfrm>
          <a:prstGeom prst="ellipse">
            <a:avLst/>
          </a:prstGeom>
          <a:solidFill>
            <a:srgbClr val="00A400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6516688" y="3319289"/>
            <a:ext cx="23764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Компетенции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в области организационно-управленческой деятельности </a:t>
            </a:r>
          </a:p>
        </p:txBody>
      </p:sp>
      <p:sp>
        <p:nvSpPr>
          <p:cNvPr id="11272" name="Rectangle 11"/>
          <p:cNvSpPr>
            <a:spLocks noChangeArrowheads="1"/>
          </p:cNvSpPr>
          <p:nvPr/>
        </p:nvSpPr>
        <p:spPr bwMode="auto">
          <a:xfrm>
            <a:off x="684213" y="5551314"/>
            <a:ext cx="770413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Компетенции в области предпринимательской деятельности </a:t>
            </a:r>
          </a:p>
        </p:txBody>
      </p:sp>
      <p:sp>
        <p:nvSpPr>
          <p:cNvPr id="28" name="Дуга 27"/>
          <p:cNvSpPr/>
          <p:nvPr/>
        </p:nvSpPr>
        <p:spPr>
          <a:xfrm>
            <a:off x="3871913" y="3573289"/>
            <a:ext cx="1374775" cy="752475"/>
          </a:xfrm>
          <a:prstGeom prst="arc">
            <a:avLst>
              <a:gd name="adj1" fmla="val 11967729"/>
              <a:gd name="adj2" fmla="val 206296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411413" y="3949527"/>
            <a:ext cx="1223962" cy="300037"/>
          </a:xfrm>
          <a:prstGeom prst="right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10800000">
            <a:off x="5508625" y="3949527"/>
            <a:ext cx="1223963" cy="250825"/>
          </a:xfrm>
          <a:prstGeom prst="right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3699668" y="2861296"/>
            <a:ext cx="1744663" cy="431800"/>
          </a:xfrm>
          <a:prstGeom prst="right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16200000">
            <a:off x="4311651" y="5217939"/>
            <a:ext cx="520700" cy="288925"/>
          </a:xfrm>
          <a:prstGeom prst="right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18" name="Shape 84"/>
          <p:cNvSpPr txBox="1">
            <a:spLocks/>
          </p:cNvSpPr>
          <p:nvPr/>
        </p:nvSpPr>
        <p:spPr>
          <a:xfrm>
            <a:off x="299872" y="1412776"/>
            <a:ext cx="8520600" cy="75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Области компетенций выпускников профиля</a:t>
            </a:r>
            <a:endParaRPr kumimoji="0" lang="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99872" y="1412776"/>
            <a:ext cx="8520600" cy="75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2200" b="1" dirty="0">
                <a:solidFill>
                  <a:schemeClr val="bg2"/>
                </a:solidFill>
              </a:rPr>
              <a:t>Компетенции выпускников профиля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460432" y="6405332"/>
            <a:ext cx="288218" cy="33709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ru" sz="1400">
                <a:solidFill>
                  <a:schemeClr val="bg2"/>
                </a:solidFill>
              </a:rPr>
              <a:pPr/>
              <a:t>7</a:t>
            </a:fld>
            <a:endParaRPr lang="ru" sz="1400" dirty="0">
              <a:solidFill>
                <a:schemeClr val="bg2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10316" y="2132856"/>
            <a:ext cx="8338148" cy="4224469"/>
            <a:chOff x="513683" y="1877980"/>
            <a:chExt cx="7506037" cy="2925970"/>
          </a:xfrm>
        </p:grpSpPr>
        <p:sp>
          <p:nvSpPr>
            <p:cNvPr id="12" name="Полилиния 11"/>
            <p:cNvSpPr/>
            <p:nvPr/>
          </p:nvSpPr>
          <p:spPr>
            <a:xfrm>
              <a:off x="3611830" y="1877980"/>
              <a:ext cx="4407219" cy="432000"/>
            </a:xfrm>
            <a:custGeom>
              <a:avLst/>
              <a:gdLst>
                <a:gd name="connsiteX0" fmla="*/ 0 w 5796735"/>
                <a:gd name="connsiteY0" fmla="*/ 0 h 488146"/>
                <a:gd name="connsiteX1" fmla="*/ 5796735 w 5796735"/>
                <a:gd name="connsiteY1" fmla="*/ 0 h 488146"/>
                <a:gd name="connsiteX2" fmla="*/ 5796735 w 5796735"/>
                <a:gd name="connsiteY2" fmla="*/ 488146 h 488146"/>
                <a:gd name="connsiteX3" fmla="*/ 0 w 5796735"/>
                <a:gd name="connsiteY3" fmla="*/ 488146 h 488146"/>
                <a:gd name="connsiteX4" fmla="*/ 0 w 5796735"/>
                <a:gd name="connsiteY4" fmla="*/ 0 h 48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6735" h="488146">
                  <a:moveTo>
                    <a:pt x="0" y="0"/>
                  </a:moveTo>
                  <a:lnTo>
                    <a:pt x="5796735" y="0"/>
                  </a:lnTo>
                  <a:lnTo>
                    <a:pt x="5796735" y="488146"/>
                  </a:lnTo>
                  <a:lnTo>
                    <a:pt x="0" y="4881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>
                  <a:solidFill>
                    <a:srgbClr val="FFFFFF"/>
                  </a:solidFill>
                  <a:sym typeface="Arial"/>
                </a:rPr>
                <a:t>сбор и обработка информации о развитии глобального рынка </a:t>
              </a: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инновационной  </a:t>
              </a:r>
              <a:r>
                <a:rPr lang="ru-RU" sz="1400" dirty="0">
                  <a:solidFill>
                    <a:srgbClr val="FFFFFF"/>
                  </a:solidFill>
                  <a:sym typeface="Arial"/>
                </a:rPr>
                <a:t>продукции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963611" y="2355726"/>
              <a:ext cx="5055438" cy="432000"/>
            </a:xfrm>
            <a:custGeom>
              <a:avLst/>
              <a:gdLst>
                <a:gd name="connsiteX0" fmla="*/ 0 w 5796735"/>
                <a:gd name="connsiteY0" fmla="*/ 0 h 488146"/>
                <a:gd name="connsiteX1" fmla="*/ 5796735 w 5796735"/>
                <a:gd name="connsiteY1" fmla="*/ 0 h 488146"/>
                <a:gd name="connsiteX2" fmla="*/ 5796735 w 5796735"/>
                <a:gd name="connsiteY2" fmla="*/ 488146 h 488146"/>
                <a:gd name="connsiteX3" fmla="*/ 0 w 5796735"/>
                <a:gd name="connsiteY3" fmla="*/ 488146 h 488146"/>
                <a:gd name="connsiteX4" fmla="*/ 0 w 5796735"/>
                <a:gd name="connsiteY4" fmla="*/ 0 h 48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6735" h="488146">
                  <a:moveTo>
                    <a:pt x="0" y="0"/>
                  </a:moveTo>
                  <a:lnTo>
                    <a:pt x="5796735" y="0"/>
                  </a:lnTo>
                  <a:lnTo>
                    <a:pt x="5796735" y="488146"/>
                  </a:lnTo>
                  <a:lnTo>
                    <a:pt x="0" y="4881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>
                  <a:solidFill>
                    <a:srgbClr val="FFFFFF"/>
                  </a:solidFill>
                  <a:sym typeface="Arial"/>
                </a:rPr>
                <a:t>моделирование и реинжиниринг  бизнес-процессов в </a:t>
              </a: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компаниях </a:t>
              </a:r>
              <a:r>
                <a:rPr lang="ru-RU" sz="1400" dirty="0">
                  <a:solidFill>
                    <a:srgbClr val="FFFFFF"/>
                  </a:solidFill>
                  <a:sym typeface="Arial"/>
                </a:rPr>
                <a:t/>
              </a:r>
              <a:br>
                <a:rPr lang="ru-RU" sz="1400" dirty="0">
                  <a:solidFill>
                    <a:srgbClr val="FFFFFF"/>
                  </a:solidFill>
                  <a:sym typeface="Arial"/>
                </a:rPr>
              </a:b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различных отраслей и сфер деятельности</a:t>
              </a:r>
              <a:endParaRPr lang="ru-RU" sz="1400" dirty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2315392" y="2859782"/>
              <a:ext cx="5702178" cy="432000"/>
            </a:xfrm>
            <a:custGeom>
              <a:avLst/>
              <a:gdLst>
                <a:gd name="connsiteX0" fmla="*/ 0 w 5795257"/>
                <a:gd name="connsiteY0" fmla="*/ 0 h 341447"/>
                <a:gd name="connsiteX1" fmla="*/ 5795257 w 5795257"/>
                <a:gd name="connsiteY1" fmla="*/ 0 h 341447"/>
                <a:gd name="connsiteX2" fmla="*/ 5795257 w 5795257"/>
                <a:gd name="connsiteY2" fmla="*/ 341447 h 341447"/>
                <a:gd name="connsiteX3" fmla="*/ 0 w 5795257"/>
                <a:gd name="connsiteY3" fmla="*/ 341447 h 341447"/>
                <a:gd name="connsiteX4" fmla="*/ 0 w 5795257"/>
                <a:gd name="connsiteY4" fmla="*/ 0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5257" h="341447">
                  <a:moveTo>
                    <a:pt x="0" y="0"/>
                  </a:moveTo>
                  <a:lnTo>
                    <a:pt x="5795257" y="0"/>
                  </a:lnTo>
                  <a:lnTo>
                    <a:pt x="5795257" y="341447"/>
                  </a:lnTo>
                  <a:lnTo>
                    <a:pt x="0" y="3414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оценка проектов для предоставления венчурного финансирования </a:t>
              </a:r>
              <a:endParaRPr lang="ru-RU" sz="1400" dirty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1667172" y="3363838"/>
              <a:ext cx="6352548" cy="432000"/>
            </a:xfrm>
            <a:custGeom>
              <a:avLst/>
              <a:gdLst>
                <a:gd name="connsiteX0" fmla="*/ 0 w 5797407"/>
                <a:gd name="connsiteY0" fmla="*/ 0 h 341447"/>
                <a:gd name="connsiteX1" fmla="*/ 5797407 w 5797407"/>
                <a:gd name="connsiteY1" fmla="*/ 0 h 341447"/>
                <a:gd name="connsiteX2" fmla="*/ 5797407 w 5797407"/>
                <a:gd name="connsiteY2" fmla="*/ 341447 h 341447"/>
                <a:gd name="connsiteX3" fmla="*/ 0 w 5797407"/>
                <a:gd name="connsiteY3" fmla="*/ 341447 h 341447"/>
                <a:gd name="connsiteX4" fmla="*/ 0 w 5797407"/>
                <a:gd name="connsiteY4" fmla="*/ 0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7407" h="341447">
                  <a:moveTo>
                    <a:pt x="0" y="0"/>
                  </a:moveTo>
                  <a:lnTo>
                    <a:pt x="5797407" y="0"/>
                  </a:lnTo>
                  <a:lnTo>
                    <a:pt x="5797407" y="341447"/>
                  </a:lnTo>
                  <a:lnTo>
                    <a:pt x="0" y="3414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выявление перспективных тенденций в развитии различных отраслей экономики </a:t>
              </a:r>
              <a:br>
                <a:rPr lang="ru-RU" sz="1400" dirty="0" smtClean="0">
                  <a:solidFill>
                    <a:srgbClr val="FFFFFF"/>
                  </a:solidFill>
                  <a:sym typeface="Arial"/>
                </a:rPr>
              </a:b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и общественной жизни</a:t>
              </a:r>
              <a:endParaRPr lang="ru-RU" sz="1400" dirty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018953" y="3867942"/>
              <a:ext cx="6986790" cy="432000"/>
            </a:xfrm>
            <a:custGeom>
              <a:avLst/>
              <a:gdLst>
                <a:gd name="connsiteX0" fmla="*/ 0 w 5796735"/>
                <a:gd name="connsiteY0" fmla="*/ 0 h 488146"/>
                <a:gd name="connsiteX1" fmla="*/ 5796735 w 5796735"/>
                <a:gd name="connsiteY1" fmla="*/ 0 h 488146"/>
                <a:gd name="connsiteX2" fmla="*/ 5796735 w 5796735"/>
                <a:gd name="connsiteY2" fmla="*/ 488146 h 488146"/>
                <a:gd name="connsiteX3" fmla="*/ 0 w 5796735"/>
                <a:gd name="connsiteY3" fmla="*/ 488146 h 488146"/>
                <a:gd name="connsiteX4" fmla="*/ 0 w 5796735"/>
                <a:gd name="connsiteY4" fmla="*/ 0 h 48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6735" h="488146">
                  <a:moveTo>
                    <a:pt x="0" y="0"/>
                  </a:moveTo>
                  <a:lnTo>
                    <a:pt x="5796735" y="0"/>
                  </a:lnTo>
                  <a:lnTo>
                    <a:pt x="5796735" y="488146"/>
                  </a:lnTo>
                  <a:lnTo>
                    <a:pt x="0" y="4881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работа с информационными аналитическим системами, </a:t>
              </a:r>
            </a:p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в том числе с инструментами  «</a:t>
              </a:r>
              <a:r>
                <a:rPr lang="en-US" sz="1400" dirty="0" smtClean="0">
                  <a:solidFill>
                    <a:srgbClr val="FFFFFF"/>
                  </a:solidFill>
                  <a:sym typeface="Arial"/>
                </a:rPr>
                <a:t>big data</a:t>
              </a:r>
              <a:r>
                <a:rPr lang="ru-RU" sz="1400" dirty="0" smtClean="0">
                  <a:solidFill>
                    <a:srgbClr val="FFFFFF"/>
                  </a:solidFill>
                  <a:sym typeface="Arial"/>
                </a:rPr>
                <a:t>»</a:t>
              </a:r>
              <a:endParaRPr lang="ru-RU" sz="1400" dirty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683" y="4371950"/>
              <a:ext cx="7505365" cy="432000"/>
            </a:xfrm>
            <a:custGeom>
              <a:avLst/>
              <a:gdLst>
                <a:gd name="connsiteX0" fmla="*/ 0 w 5796735"/>
                <a:gd name="connsiteY0" fmla="*/ 0 h 488146"/>
                <a:gd name="connsiteX1" fmla="*/ 5796735 w 5796735"/>
                <a:gd name="connsiteY1" fmla="*/ 0 h 488146"/>
                <a:gd name="connsiteX2" fmla="*/ 5796735 w 5796735"/>
                <a:gd name="connsiteY2" fmla="*/ 488146 h 488146"/>
                <a:gd name="connsiteX3" fmla="*/ 0 w 5796735"/>
                <a:gd name="connsiteY3" fmla="*/ 488146 h 488146"/>
                <a:gd name="connsiteX4" fmla="*/ 0 w 5796735"/>
                <a:gd name="connsiteY4" fmla="*/ 0 h 48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6735" h="488146">
                  <a:moveTo>
                    <a:pt x="0" y="0"/>
                  </a:moveTo>
                  <a:lnTo>
                    <a:pt x="5796735" y="0"/>
                  </a:lnTo>
                  <a:lnTo>
                    <a:pt x="5796735" y="488146"/>
                  </a:lnTo>
                  <a:lnTo>
                    <a:pt x="0" y="4881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5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ru-RU" altLang="ru-RU" sz="1400" dirty="0" smtClean="0"/>
                <a:t>оценка рисков предпринимательской деятельности</a:t>
              </a:r>
              <a:endParaRPr lang="ru-RU" sz="1400" dirty="0">
                <a:solidFill>
                  <a:srgbClr val="FFFFFF"/>
                </a:solidFill>
                <a:sym typeface="Arial"/>
              </a:endParaRPr>
            </a:p>
          </p:txBody>
        </p:sp>
      </p:grp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</p:spTree>
    <p:extLst>
      <p:ext uri="{BB962C8B-B14F-4D97-AF65-F5344CB8AC3E}">
        <p14:creationId xmlns:p14="http://schemas.microsoft.com/office/powerpoint/2010/main" val="13085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7"/>
          <p:cNvSpPr txBox="1">
            <a:spLocks noChangeArrowheads="1"/>
          </p:cNvSpPr>
          <p:nvPr/>
        </p:nvSpPr>
        <p:spPr bwMode="auto">
          <a:xfrm>
            <a:off x="251520" y="2542252"/>
            <a:ext cx="864096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dirty="0"/>
              <a:t>– промышленные предприятия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dirty="0"/>
              <a:t>– консалтинговые,  проектные,  внедренческие </a:t>
            </a:r>
            <a:br>
              <a:rPr lang="ru-RU" altLang="ru-RU" sz="2200" dirty="0"/>
            </a:br>
            <a:r>
              <a:rPr lang="ru-RU" altLang="ru-RU" sz="2200" dirty="0"/>
              <a:t>  </a:t>
            </a:r>
            <a:r>
              <a:rPr lang="ru-RU" altLang="ru-RU" sz="2200" dirty="0" smtClean="0"/>
              <a:t>и </a:t>
            </a:r>
            <a:r>
              <a:rPr lang="ru-RU" altLang="ru-RU" sz="2200" dirty="0"/>
              <a:t>сервисные компании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dirty="0"/>
              <a:t>– государственные и муниципальные структуры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200" dirty="0"/>
              <a:t>– малые инновационные компании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251520" y="1412776"/>
            <a:ext cx="8640960" cy="5760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 smtClean="0"/>
              <a:t>Место </a:t>
            </a:r>
            <a:r>
              <a:rPr lang="ru-RU" altLang="ru-RU" dirty="0"/>
              <a:t>будущей работы выпускников профиля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18F55-B270-42D9-8B32-CE35824484B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9</a:t>
            </a:fld>
            <a:endParaRPr lang="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8" name="Shape 117"/>
          <p:cNvSpPr txBox="1">
            <a:spLocks/>
          </p:cNvSpPr>
          <p:nvPr/>
        </p:nvSpPr>
        <p:spPr>
          <a:xfrm>
            <a:off x="251520" y="14196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Сферы деятельности выпускников профиля 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923855844"/>
              </p:ext>
            </p:extLst>
          </p:nvPr>
        </p:nvGraphicFramePr>
        <p:xfrm>
          <a:off x="251520" y="2045072"/>
          <a:ext cx="8640960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746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10</a:t>
            </a:fld>
            <a:endParaRPr lang="ru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graphicFrame>
        <p:nvGraphicFramePr>
          <p:cNvPr id="1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361355"/>
              </p:ext>
            </p:extLst>
          </p:nvPr>
        </p:nvGraphicFramePr>
        <p:xfrm>
          <a:off x="251520" y="1995686"/>
          <a:ext cx="8580780" cy="4241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1520" y="1412776"/>
            <a:ext cx="8640960" cy="5760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/>
              <a:t>Профессии выпускников профиля</a:t>
            </a:r>
          </a:p>
        </p:txBody>
      </p:sp>
    </p:spTree>
    <p:extLst>
      <p:ext uri="{BB962C8B-B14F-4D97-AF65-F5344CB8AC3E}">
        <p14:creationId xmlns:p14="http://schemas.microsoft.com/office/powerpoint/2010/main" val="31521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11</a:t>
            </a:fld>
            <a:endParaRPr lang="ru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graphicFrame>
        <p:nvGraphicFramePr>
          <p:cNvPr id="1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752932"/>
              </p:ext>
            </p:extLst>
          </p:nvPr>
        </p:nvGraphicFramePr>
        <p:xfrm>
          <a:off x="251520" y="2132856"/>
          <a:ext cx="858078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1520" y="1412776"/>
            <a:ext cx="8640960" cy="7200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 smtClean="0"/>
              <a:t>Перспективные профессии в области аналитики </a:t>
            </a:r>
            <a:br>
              <a:rPr lang="ru-RU" altLang="ru-RU" dirty="0" smtClean="0"/>
            </a:br>
            <a:r>
              <a:rPr lang="ru-RU" altLang="ru-RU" dirty="0" smtClean="0"/>
              <a:t>(</a:t>
            </a:r>
            <a:r>
              <a:rPr lang="ru-RU" altLang="ru-RU" sz="1800" dirty="0" smtClean="0"/>
              <a:t>прогноз Агентства стратегических инициатив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при Правительстве РФ</a:t>
            </a:r>
            <a:r>
              <a:rPr lang="ru-RU" altLang="ru-RU" dirty="0" smtClean="0"/>
              <a:t>)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5302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51520" y="1421041"/>
            <a:ext cx="8640960" cy="769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/>
              <a:t>Подготовка в области </a:t>
            </a:r>
          </a:p>
          <a:p>
            <a:r>
              <a:rPr lang="ru-RU" altLang="ru-RU" dirty="0"/>
              <a:t>информационно-аналитической деятельности </a:t>
            </a:r>
          </a:p>
        </p:txBody>
      </p:sp>
      <p:graphicFrame>
        <p:nvGraphicFramePr>
          <p:cNvPr id="9342" name="Group 12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218378761"/>
              </p:ext>
            </p:extLst>
          </p:nvPr>
        </p:nvGraphicFramePr>
        <p:xfrm>
          <a:off x="267958" y="2276872"/>
          <a:ext cx="8624521" cy="3776500"/>
        </p:xfrm>
        <a:graphic>
          <a:graphicData uri="http://schemas.openxmlformats.org/drawingml/2006/table">
            <a:tbl>
              <a:tblPr/>
              <a:tblGrid>
                <a:gridCol w="1327617"/>
                <a:gridCol w="7296904"/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Курс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Дисциплина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98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курс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Аналитические системы управления предприятием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Аналитические системы в проектной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Методы диагностики деятельности предприятия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Экономическая оценка инвестиций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8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курс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Анализ и моделирование бизнес-процессов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Аналитические подходы к оценке эффективности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информационных технологий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311" name="Rectangle 2"/>
          <p:cNvSpPr txBox="1">
            <a:spLocks noChangeArrowheads="1"/>
          </p:cNvSpPr>
          <p:nvPr/>
        </p:nvSpPr>
        <p:spPr bwMode="auto">
          <a:xfrm>
            <a:off x="107950" y="0"/>
            <a:ext cx="885666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chemeClr val="bg1"/>
                </a:solidFill>
              </a:rPr>
              <a:t>Казанский (Приволжский) федеральный университет</a:t>
            </a:r>
            <a:r>
              <a:rPr lang="ru-RU" altLang="ru-RU" sz="800" dirty="0">
                <a:solidFill>
                  <a:schemeClr val="bg1"/>
                </a:solidFill>
              </a:rPr>
              <a:t/>
            </a:r>
            <a:br>
              <a:rPr lang="ru-RU" altLang="ru-RU" sz="800" dirty="0">
                <a:solidFill>
                  <a:schemeClr val="bg1"/>
                </a:solidFill>
              </a:rPr>
            </a:br>
            <a:r>
              <a:rPr lang="ru-RU" altLang="ru-RU" sz="2400" dirty="0">
                <a:solidFill>
                  <a:schemeClr val="bg1"/>
                </a:solidFill>
              </a:rPr>
              <a:t>Экономический факультет</a:t>
            </a:r>
            <a:br>
              <a:rPr lang="ru-RU" altLang="ru-RU" sz="2400" dirty="0">
                <a:solidFill>
                  <a:schemeClr val="bg1"/>
                </a:solidFill>
              </a:rPr>
            </a:br>
            <a:r>
              <a:rPr lang="ru-RU" altLang="ru-RU" sz="800" dirty="0">
                <a:solidFill>
                  <a:schemeClr val="bg1"/>
                </a:solidFill>
              </a:rPr>
              <a:t/>
            </a:r>
            <a:br>
              <a:rPr lang="ru-RU" altLang="ru-RU" sz="800" dirty="0">
                <a:solidFill>
                  <a:schemeClr val="bg1"/>
                </a:solidFill>
              </a:rPr>
            </a:br>
            <a:r>
              <a:rPr lang="ru-RU" altLang="ru-RU" sz="2400" dirty="0">
                <a:solidFill>
                  <a:schemeClr val="bg1"/>
                </a:solidFill>
              </a:rPr>
              <a:t> Бакалавриат по направлению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chemeClr val="bg1"/>
                </a:solidFill>
              </a:rPr>
              <a:t>080500 «</a:t>
            </a:r>
            <a:r>
              <a:rPr lang="ru-RU" altLang="ru-RU" sz="2400" b="1" dirty="0">
                <a:solidFill>
                  <a:schemeClr val="bg1"/>
                </a:solidFill>
              </a:rPr>
              <a:t>БИЗНЕС-ИНФОРМАТИКА</a:t>
            </a:r>
            <a:r>
              <a:rPr lang="ru-RU" altLang="ru-RU" sz="24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575DB5-CB8D-45DD-8ABB-9F2D2E1A7A0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251520" y="1412776"/>
            <a:ext cx="8640960" cy="769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/>
              <a:t>Подготовка в области </a:t>
            </a:r>
          </a:p>
          <a:p>
            <a:r>
              <a:rPr lang="ru-RU" altLang="ru-RU" dirty="0"/>
              <a:t>организационно-управленческой деятельности </a:t>
            </a:r>
          </a:p>
        </p:txBody>
      </p:sp>
      <p:graphicFrame>
        <p:nvGraphicFramePr>
          <p:cNvPr id="10309" name="Group 69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697477877"/>
              </p:ext>
            </p:extLst>
          </p:nvPr>
        </p:nvGraphicFramePr>
        <p:xfrm>
          <a:off x="251520" y="2276872"/>
          <a:ext cx="8640960" cy="4050768"/>
        </p:xfrm>
        <a:graphic>
          <a:graphicData uri="http://schemas.openxmlformats.org/drawingml/2006/table">
            <a:tbl>
              <a:tblPr/>
              <a:tblGrid>
                <a:gridCol w="1330148"/>
                <a:gridCol w="7310812"/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Курс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Дисциплина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1439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курс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Аналитические основы ведения бизнеса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Корпоративные модели управления инновациями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Зарубежный опыт управления инновационным бизнесом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74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курс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Организация аналитической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Инвестиционное сопровождение инновационных проектов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Аналитика в управлении интернет-проектами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Инновационные технологии производством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58880" y="6337126"/>
            <a:ext cx="2133600" cy="476250"/>
          </a:xfrm>
        </p:spPr>
        <p:txBody>
          <a:bodyPr/>
          <a:lstStyle/>
          <a:p>
            <a:pPr>
              <a:defRPr/>
            </a:pPr>
            <a:fld id="{B6575DB5-CB8D-45DD-8ABB-9F2D2E1A7A0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251520" y="1435597"/>
            <a:ext cx="8640960" cy="769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 kumimoji="0" sz="2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altLang="ru-RU" dirty="0"/>
              <a:t>Подготовка в области </a:t>
            </a:r>
          </a:p>
          <a:p>
            <a:r>
              <a:rPr lang="ru-RU" altLang="ru-RU" dirty="0"/>
              <a:t>предпринимательской деятельности</a:t>
            </a:r>
          </a:p>
        </p:txBody>
      </p:sp>
      <p:graphicFrame>
        <p:nvGraphicFramePr>
          <p:cNvPr id="11322" name="Group 5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39903167"/>
              </p:ext>
            </p:extLst>
          </p:nvPr>
        </p:nvGraphicFramePr>
        <p:xfrm>
          <a:off x="251520" y="2276872"/>
          <a:ext cx="8640960" cy="3888431"/>
        </p:xfrm>
        <a:graphic>
          <a:graphicData uri="http://schemas.openxmlformats.org/drawingml/2006/table">
            <a:tbl>
              <a:tblPr/>
              <a:tblGrid>
                <a:gridCol w="1330148"/>
                <a:gridCol w="7310812"/>
              </a:tblGrid>
              <a:tr h="6215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Курс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Дисциплина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796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курс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Предпринимательская деятельность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11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курс 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Управление инновациями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485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курс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Аналитические подходы к управлению электронным бизнесом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11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курс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Times New Roman" pitchFamily="18" charset="0"/>
                        </a:rPr>
                        <a:t>Аналитика в управлении интеллектуальными активами предприятия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575DB5-CB8D-45DD-8ABB-9F2D2E1A7A0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15</a:t>
            </a:fld>
            <a:endParaRPr lang="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8" name="Shape 117"/>
          <p:cNvSpPr txBox="1">
            <a:spLocks/>
          </p:cNvSpPr>
          <p:nvPr/>
        </p:nvSpPr>
        <p:spPr>
          <a:xfrm>
            <a:off x="251520" y="14196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" sz="22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Образовательные технологии</a:t>
            </a:r>
            <a:endParaRPr kumimoji="0" lang="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84466499"/>
              </p:ext>
            </p:extLst>
          </p:nvPr>
        </p:nvGraphicFramePr>
        <p:xfrm>
          <a:off x="107504" y="1916832"/>
          <a:ext cx="8928992" cy="4241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002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3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16</a:t>
            </a:fld>
            <a:endParaRPr lang="ru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10" name="Shape 84"/>
          <p:cNvSpPr txBox="1">
            <a:spLocks/>
          </p:cNvSpPr>
          <p:nvPr/>
        </p:nvSpPr>
        <p:spPr>
          <a:xfrm>
            <a:off x="311700" y="1382062"/>
            <a:ext cx="8520600" cy="56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Выпускающая кафедра по направлению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614968465"/>
              </p:ext>
            </p:extLst>
          </p:nvPr>
        </p:nvGraphicFramePr>
        <p:xfrm>
          <a:off x="245606" y="1949662"/>
          <a:ext cx="8574866" cy="4392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42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17</a:t>
            </a:fld>
            <a:endParaRPr lang="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10" name="Shape 84"/>
          <p:cNvSpPr txBox="1">
            <a:spLocks/>
          </p:cNvSpPr>
          <p:nvPr/>
        </p:nvSpPr>
        <p:spPr>
          <a:xfrm>
            <a:off x="311700" y="1382062"/>
            <a:ext cx="8520600" cy="8296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Опыт выпускающей кафедры в образовательной деятельности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536701958"/>
              </p:ext>
            </p:extLst>
          </p:nvPr>
        </p:nvGraphicFramePr>
        <p:xfrm>
          <a:off x="311700" y="2211710"/>
          <a:ext cx="8520600" cy="3953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03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18</a:t>
            </a:fld>
            <a:endParaRPr lang="ru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05643974"/>
              </p:ext>
            </p:extLst>
          </p:nvPr>
        </p:nvGraphicFramePr>
        <p:xfrm>
          <a:off x="251520" y="2348880"/>
          <a:ext cx="8568952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220072" y="2276872"/>
            <a:ext cx="3528392" cy="1944216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За период 2007-2016 гг. коллективом кафедры инноваций и инвестиций реализовано свыше 30 научных проектов федерального 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и регионального значения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Shape 84"/>
          <p:cNvSpPr txBox="1">
            <a:spLocks/>
          </p:cNvSpPr>
          <p:nvPr/>
        </p:nvSpPr>
        <p:spPr>
          <a:xfrm>
            <a:off x="311700" y="1382062"/>
            <a:ext cx="8520600" cy="56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Опыт выпускающей кафедры в научной деятельности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82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19</a:t>
            </a:fld>
            <a:endParaRPr lang="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"/>
            <a:ext cx="9144000" cy="1412775"/>
          </a:xfrm>
          <a:prstGeom prst="rect">
            <a:avLst/>
          </a:prstGeom>
          <a:solidFill>
            <a:srgbClr val="E46713"/>
          </a:solidFill>
          <a:ln>
            <a:noFill/>
          </a:ln>
        </p:spPr>
        <p:txBody>
          <a:bodyPr tIns="7200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Казанский федеральный университет</a:t>
            </a:r>
            <a:r>
              <a:rPr lang="ru-RU" altLang="ru-RU" sz="600" dirty="0" smtClean="0">
                <a:solidFill>
                  <a:schemeClr val="bg1"/>
                </a:solidFill>
              </a:rPr>
              <a:t/>
            </a:r>
            <a:br>
              <a:rPr lang="ru-RU" altLang="ru-RU" sz="600" dirty="0" smtClean="0">
                <a:solidFill>
                  <a:schemeClr val="bg1"/>
                </a:solidFill>
              </a:rPr>
            </a:br>
            <a:r>
              <a:rPr lang="ru-RU" altLang="ru-RU" sz="1600" dirty="0" smtClean="0">
                <a:solidFill>
                  <a:schemeClr val="bg1"/>
                </a:solidFill>
              </a:rPr>
              <a:t>Институт управления, экономики и финансов</a:t>
            </a:r>
            <a:br>
              <a:rPr lang="ru-RU" altLang="ru-RU" sz="1600" dirty="0" smtClean="0">
                <a:solidFill>
                  <a:schemeClr val="bg1"/>
                </a:solidFill>
              </a:rPr>
            </a:br>
            <a:r>
              <a:rPr lang="ru-RU" altLang="ru-RU" sz="1800" dirty="0" smtClean="0">
                <a:solidFill>
                  <a:schemeClr val="bg1"/>
                </a:solidFill>
              </a:rPr>
              <a:t/>
            </a:r>
            <a:br>
              <a:rPr lang="ru-RU" altLang="ru-RU" sz="1800" dirty="0" smtClean="0">
                <a:solidFill>
                  <a:schemeClr val="bg1"/>
                </a:solidFill>
              </a:rPr>
            </a:br>
            <a:r>
              <a:rPr lang="ru-RU" altLang="ru-RU" sz="2600" dirty="0" smtClean="0">
                <a:solidFill>
                  <a:schemeClr val="bg1"/>
                </a:solidFill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</a:rPr>
              <a:t>Бакалавриат по направлению 38.03.02 </a:t>
            </a:r>
            <a:r>
              <a:rPr lang="ru-RU" altLang="ru-RU" sz="2000" dirty="0">
                <a:solidFill>
                  <a:schemeClr val="bg1"/>
                </a:solidFill>
              </a:rPr>
              <a:t>«Менеджмент»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bg1"/>
                </a:solidFill>
              </a:rPr>
              <a:t>Профиль </a:t>
            </a:r>
            <a:r>
              <a:rPr lang="ru-RU" altLang="ru-RU" sz="2000" b="1" dirty="0">
                <a:solidFill>
                  <a:schemeClr val="bg1"/>
                </a:solidFill>
              </a:rPr>
              <a:t>«Бизнес-аналитика в управленческой деятельности»</a:t>
            </a:r>
          </a:p>
        </p:txBody>
      </p:sp>
      <p:sp>
        <p:nvSpPr>
          <p:cNvPr id="10" name="Shape 145"/>
          <p:cNvSpPr txBox="1">
            <a:spLocks/>
          </p:cNvSpPr>
          <p:nvPr/>
        </p:nvSpPr>
        <p:spPr>
          <a:xfrm>
            <a:off x="323528" y="2852936"/>
            <a:ext cx="8520600" cy="29523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Адрес: 420008, г. Казань, ул. К. Маркса, д.43, Казанский университет, кафедра инноваций и инвестиций, ауд. 214-216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Тел.: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+7 </a:t>
            </a: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843 238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87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07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Web: </a:t>
            </a:r>
            <a:r>
              <a:rPr kumimoji="0" lang="ru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/>
              </a:rPr>
              <a:t>http://www.kpfu.ru/main_page?p_sub=6648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E-mail: kguii@yandex.ru</a:t>
            </a:r>
            <a:endParaRPr kumimoji="0" lang="ru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Shape 146"/>
          <p:cNvSpPr txBox="1">
            <a:spLocks/>
          </p:cNvSpPr>
          <p:nvPr/>
        </p:nvSpPr>
        <p:spPr>
          <a:xfrm>
            <a:off x="284496" y="141277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Контакты</a:t>
            </a:r>
            <a:endParaRPr kumimoji="0" lang="ru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088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mple-light-2">
  <a:themeElements>
    <a:clrScheme name="Цвета ИУЭФ_красный">
      <a:dk1>
        <a:srgbClr val="FFFFFF"/>
      </a:dk1>
      <a:lt1>
        <a:srgbClr val="FFFFFF"/>
      </a:lt1>
      <a:dk2>
        <a:srgbClr val="000000"/>
      </a:dk2>
      <a:lt2>
        <a:srgbClr val="FFFFFF"/>
      </a:lt2>
      <a:accent1>
        <a:srgbClr val="BA2441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795</Words>
  <Application>Microsoft Office PowerPoint</Application>
  <PresentationFormat>Экран (4:3)</PresentationFormat>
  <Paragraphs>222</Paragraphs>
  <Slides>19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Оформление по умолчанию</vt:lpstr>
      <vt:lpstr>simple-light-2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Компетенции выпускников профиля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Казанский (Приволжский) федеральный университет  Экономический факультет  Кафедра инноваций и инвестиций</dc:title>
  <dc:creator>Comp</dc:creator>
  <cp:lastModifiedBy>Азат</cp:lastModifiedBy>
  <cp:revision>128</cp:revision>
  <cp:lastPrinted>2013-03-28T06:42:43Z</cp:lastPrinted>
  <dcterms:created xsi:type="dcterms:W3CDTF">2010-06-23T16:18:30Z</dcterms:created>
  <dcterms:modified xsi:type="dcterms:W3CDTF">2016-10-26T09:52:53Z</dcterms:modified>
</cp:coreProperties>
</file>