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693400" cy="10699750"/>
  <p:notesSz cx="10693400" cy="106997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586" y="-2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2876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2/27/2016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2/27/2016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39694" y="290321"/>
            <a:ext cx="2864611" cy="559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2336" y="1090929"/>
            <a:ext cx="8339327" cy="2249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vorikash@yandex.ru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955" y="6223"/>
            <a:ext cx="2022729" cy="17090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55446" y="1810511"/>
            <a:ext cx="6423025" cy="620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b="1" spc="-15" dirty="0">
                <a:latin typeface="Times New Roman"/>
                <a:cs typeface="Times New Roman"/>
              </a:rPr>
              <a:t>Шакиров </a:t>
            </a:r>
            <a:r>
              <a:rPr sz="4000" b="1" dirty="0">
                <a:latin typeface="Times New Roman"/>
                <a:cs typeface="Times New Roman"/>
              </a:rPr>
              <a:t>Айдар</a:t>
            </a:r>
            <a:r>
              <a:rPr sz="4000" b="1" spc="-95" dirty="0">
                <a:latin typeface="Times New Roman"/>
                <a:cs typeface="Times New Roman"/>
              </a:rPr>
              <a:t> </a:t>
            </a:r>
            <a:r>
              <a:rPr sz="4000" b="1" spc="-25" dirty="0">
                <a:latin typeface="Times New Roman"/>
                <a:cs typeface="Times New Roman"/>
              </a:rPr>
              <a:t>Илдусович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318" y="3074670"/>
            <a:ext cx="521462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42570">
              <a:lnSpc>
                <a:spcPct val="100000"/>
              </a:lnSpc>
            </a:pPr>
            <a:r>
              <a:rPr sz="2400" b="1" spc="-10" dirty="0">
                <a:solidFill>
                  <a:srgbClr val="8EB4E2"/>
                </a:solidFill>
                <a:latin typeface="Times New Roman"/>
                <a:cs typeface="Times New Roman"/>
              </a:rPr>
              <a:t>Институт </a:t>
            </a:r>
            <a:r>
              <a:rPr sz="2400" b="1" spc="-5" dirty="0">
                <a:solidFill>
                  <a:srgbClr val="8EB4E2"/>
                </a:solidFill>
                <a:latin typeface="Times New Roman"/>
                <a:cs typeface="Times New Roman"/>
              </a:rPr>
              <a:t>управления, </a:t>
            </a:r>
            <a:r>
              <a:rPr sz="2400" b="1" spc="-15" dirty="0">
                <a:solidFill>
                  <a:srgbClr val="8EB4E2"/>
                </a:solidFill>
                <a:latin typeface="Times New Roman"/>
                <a:cs typeface="Times New Roman"/>
              </a:rPr>
              <a:t>экономики </a:t>
            </a:r>
            <a:r>
              <a:rPr sz="2400" b="1" spc="-5" dirty="0">
                <a:solidFill>
                  <a:srgbClr val="8EB4E2"/>
                </a:solidFill>
                <a:latin typeface="Times New Roman"/>
                <a:cs typeface="Times New Roman"/>
              </a:rPr>
              <a:t>и  </a:t>
            </a:r>
            <a:r>
              <a:rPr sz="2400" b="1" spc="-10" dirty="0">
                <a:solidFill>
                  <a:srgbClr val="8EB4E2"/>
                </a:solidFill>
                <a:latin typeface="Times New Roman"/>
                <a:cs typeface="Times New Roman"/>
              </a:rPr>
              <a:t>финансов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75" dirty="0">
                <a:solidFill>
                  <a:srgbClr val="8EB4E2"/>
                </a:solidFill>
                <a:latin typeface="Times New Roman"/>
                <a:cs typeface="Times New Roman"/>
              </a:rPr>
              <a:t>Годы </a:t>
            </a:r>
            <a:r>
              <a:rPr sz="2400" b="1" spc="-15" dirty="0">
                <a:solidFill>
                  <a:srgbClr val="8EB4E2"/>
                </a:solidFill>
                <a:latin typeface="Times New Roman"/>
                <a:cs typeface="Times New Roman"/>
              </a:rPr>
              <a:t>обучения:</a:t>
            </a:r>
            <a:r>
              <a:rPr sz="2400" b="1" spc="65" dirty="0">
                <a:solidFill>
                  <a:srgbClr val="8EB4E2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 smtClean="0">
                <a:solidFill>
                  <a:srgbClr val="8EB4E2"/>
                </a:solidFill>
                <a:latin typeface="Times New Roman"/>
                <a:cs typeface="Times New Roman"/>
              </a:rPr>
              <a:t>2015</a:t>
            </a:r>
            <a:endParaRPr sz="2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b="1" dirty="0">
                <a:solidFill>
                  <a:srgbClr val="8EB4E2"/>
                </a:solidFill>
                <a:latin typeface="Times New Roman"/>
                <a:cs typeface="Times New Roman"/>
              </a:rPr>
              <a:t>08.00.05 </a:t>
            </a:r>
            <a:r>
              <a:rPr sz="2400" b="1" spc="-15" dirty="0" smtClean="0">
                <a:solidFill>
                  <a:srgbClr val="8EB4E2"/>
                </a:solidFill>
                <a:latin typeface="Times New Roman"/>
                <a:cs typeface="Times New Roman"/>
              </a:rPr>
              <a:t>(</a:t>
            </a:r>
            <a:r>
              <a:rPr lang="ru-RU" sz="2400" b="1" spc="-15" dirty="0" smtClean="0">
                <a:solidFill>
                  <a:srgbClr val="8EB4E2"/>
                </a:solidFill>
                <a:latin typeface="Times New Roman"/>
                <a:cs typeface="Times New Roman"/>
              </a:rPr>
              <a:t>Экономическая теория)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76288" y="0"/>
            <a:ext cx="2267711" cy="15726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71192" y="246379"/>
            <a:ext cx="4801235" cy="54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Контактная</a:t>
            </a:r>
            <a:r>
              <a:rPr spc="-85" dirty="0"/>
              <a:t> </a:t>
            </a:r>
            <a:r>
              <a:rPr spc="-10" dirty="0"/>
              <a:t>информация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5" dirty="0">
                <a:latin typeface="Times New Roman"/>
                <a:cs typeface="Times New Roman"/>
              </a:rPr>
              <a:t>Университет </a:t>
            </a:r>
            <a:r>
              <a:rPr dirty="0"/>
              <a:t>: </a:t>
            </a:r>
            <a:r>
              <a:rPr spc="-5" dirty="0"/>
              <a:t>Казанский </a:t>
            </a:r>
            <a:r>
              <a:rPr spc="-10" dirty="0"/>
              <a:t>(Приволжский) </a:t>
            </a:r>
            <a:r>
              <a:rPr spc="-5" dirty="0"/>
              <a:t>федеральный</a:t>
            </a:r>
            <a:r>
              <a:rPr spc="85" dirty="0"/>
              <a:t> </a:t>
            </a:r>
            <a:r>
              <a:rPr spc="-5" dirty="0"/>
              <a:t>университет</a:t>
            </a: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b="1" spc="-5" dirty="0">
                <a:latin typeface="Times New Roman"/>
                <a:cs typeface="Times New Roman"/>
              </a:rPr>
              <a:t>Ф.И.О</a:t>
            </a:r>
            <a:r>
              <a:rPr spc="-5" dirty="0"/>
              <a:t>. </a:t>
            </a:r>
            <a:r>
              <a:rPr dirty="0"/>
              <a:t>: </a:t>
            </a:r>
            <a:r>
              <a:rPr dirty="0">
                <a:latin typeface="Calibri"/>
                <a:cs typeface="Calibri"/>
              </a:rPr>
              <a:t>ШАКИРОВ АЙДАР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ИЛДУСОВИЧ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b="1" spc="-10" dirty="0">
                <a:latin typeface="Times New Roman"/>
                <a:cs typeface="Times New Roman"/>
              </a:rPr>
              <a:t>Дата рождения</a:t>
            </a:r>
            <a:r>
              <a:rPr spc="-10" dirty="0"/>
              <a:t>:</a:t>
            </a:r>
            <a:r>
              <a:rPr spc="-60" dirty="0"/>
              <a:t> </a:t>
            </a:r>
            <a:r>
              <a:rPr dirty="0">
                <a:latin typeface="Calibri"/>
                <a:cs typeface="Calibri"/>
              </a:rPr>
              <a:t>15.07.1992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b="1" spc="-10" dirty="0">
                <a:latin typeface="Times New Roman"/>
                <a:cs typeface="Times New Roman"/>
              </a:rPr>
              <a:t>Контактный </a:t>
            </a:r>
            <a:r>
              <a:rPr b="1" dirty="0">
                <a:latin typeface="Times New Roman"/>
                <a:cs typeface="Times New Roman"/>
              </a:rPr>
              <a:t>телефон</a:t>
            </a:r>
            <a:r>
              <a:rPr dirty="0"/>
              <a:t>:</a:t>
            </a:r>
            <a:r>
              <a:rPr spc="10" dirty="0"/>
              <a:t> </a:t>
            </a:r>
            <a:r>
              <a:rPr spc="-5" dirty="0">
                <a:latin typeface="Calibri"/>
                <a:cs typeface="Calibri"/>
              </a:rPr>
              <a:t>+79196491912</a:t>
            </a: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b="1" spc="-5" dirty="0">
                <a:latin typeface="Times New Roman"/>
                <a:cs typeface="Times New Roman"/>
              </a:rPr>
              <a:t>E-mail</a:t>
            </a:r>
            <a:r>
              <a:rPr spc="-5" dirty="0"/>
              <a:t>:</a:t>
            </a:r>
            <a:r>
              <a:rPr spc="-40" dirty="0"/>
              <a:t> </a:t>
            </a:r>
            <a:r>
              <a:rPr u="heavy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vorikash@yandex.ru</a:t>
            </a: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b="1" dirty="0">
                <a:latin typeface="Times New Roman"/>
                <a:cs typeface="Times New Roman"/>
              </a:rPr>
              <a:t>ФИО </a:t>
            </a:r>
            <a:r>
              <a:rPr b="1" spc="-20" dirty="0">
                <a:latin typeface="Times New Roman"/>
                <a:cs typeface="Times New Roman"/>
              </a:rPr>
              <a:t>научного </a:t>
            </a:r>
            <a:r>
              <a:rPr b="1" spc="-15" dirty="0">
                <a:latin typeface="Times New Roman"/>
                <a:cs typeface="Times New Roman"/>
              </a:rPr>
              <a:t>руководителя: </a:t>
            </a:r>
            <a:r>
              <a:rPr lang="ru-RU" spc="-10" dirty="0" smtClean="0"/>
              <a:t>Сафиуллин </a:t>
            </a:r>
            <a:r>
              <a:rPr lang="ru-RU" spc="-10" dirty="0" err="1" smtClean="0"/>
              <a:t>Ленар</a:t>
            </a:r>
            <a:r>
              <a:rPr lang="ru-RU" spc="-10" dirty="0" smtClean="0"/>
              <a:t> </a:t>
            </a:r>
            <a:r>
              <a:rPr lang="ru-RU" spc="-10" dirty="0" err="1" smtClean="0"/>
              <a:t>Наилевич</a:t>
            </a:r>
            <a:r>
              <a:rPr lang="ru-RU" spc="-10" dirty="0" smtClean="0"/>
              <a:t> </a:t>
            </a:r>
            <a:endParaRPr spc="-10" dirty="0"/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b="1" spc="-10" dirty="0">
                <a:latin typeface="Times New Roman"/>
                <a:cs typeface="Times New Roman"/>
              </a:rPr>
              <a:t>Телефон </a:t>
            </a:r>
            <a:r>
              <a:rPr b="1" spc="-20" dirty="0">
                <a:latin typeface="Times New Roman"/>
                <a:cs typeface="Times New Roman"/>
              </a:rPr>
              <a:t>научного </a:t>
            </a:r>
            <a:r>
              <a:rPr b="1" spc="-15" dirty="0">
                <a:latin typeface="Times New Roman"/>
                <a:cs typeface="Times New Roman"/>
              </a:rPr>
              <a:t>руководителя </a:t>
            </a:r>
            <a:r>
              <a:rPr dirty="0"/>
              <a:t>: +7(904)</a:t>
            </a:r>
            <a:r>
              <a:rPr spc="-10" dirty="0"/>
              <a:t> </a:t>
            </a:r>
            <a:r>
              <a:rPr dirty="0"/>
              <a:t>760-64-07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4315">
              <a:lnSpc>
                <a:spcPct val="100000"/>
              </a:lnSpc>
            </a:pPr>
            <a:r>
              <a:rPr spc="-15" dirty="0"/>
              <a:t>Содержание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6066" y="1411732"/>
            <a:ext cx="4018915" cy="1219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800" spc="-5" dirty="0">
                <a:latin typeface="Times New Roman"/>
                <a:cs typeface="Times New Roman"/>
              </a:rPr>
              <a:t>Образование;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151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Сферы профессионального </a:t>
            </a:r>
            <a:r>
              <a:rPr sz="1800" spc="5" dirty="0">
                <a:latin typeface="Times New Roman"/>
                <a:cs typeface="Times New Roman"/>
              </a:rPr>
              <a:t>интереса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151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Статьи </a:t>
            </a:r>
            <a:r>
              <a:rPr sz="1800" spc="-40" dirty="0">
                <a:latin typeface="Times New Roman"/>
                <a:cs typeface="Times New Roman"/>
              </a:rPr>
              <a:t>ВАК </a:t>
            </a:r>
            <a:r>
              <a:rPr sz="1800" spc="-5" dirty="0">
                <a:latin typeface="Times New Roman"/>
                <a:cs typeface="Times New Roman"/>
              </a:rPr>
              <a:t>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Scopus;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6066" y="2811017"/>
            <a:ext cx="3812540" cy="751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Тезисы </a:t>
            </a:r>
            <a:r>
              <a:rPr sz="1800" dirty="0">
                <a:latin typeface="Times New Roman"/>
                <a:cs typeface="Times New Roman"/>
              </a:rPr>
              <a:t>докладов на </a:t>
            </a:r>
            <a:r>
              <a:rPr sz="1800" spc="-10" dirty="0">
                <a:latin typeface="Times New Roman"/>
                <a:cs typeface="Times New Roman"/>
              </a:rPr>
              <a:t>конференциях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sz="1800" dirty="0"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6066" y="3277361"/>
            <a:ext cx="2324100" cy="752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Стажировки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151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Прочие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достижения;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75" y="0"/>
            <a:ext cx="9128125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8236" y="59435"/>
            <a:ext cx="7535545" cy="3156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1790">
              <a:lnSpc>
                <a:spcPct val="100000"/>
              </a:lnSpc>
            </a:pPr>
            <a:r>
              <a:rPr sz="3600" dirty="0">
                <a:latin typeface="Times New Roman"/>
                <a:cs typeface="Times New Roman"/>
              </a:rPr>
              <a:t>Сферы профессионального</a:t>
            </a:r>
            <a:r>
              <a:rPr sz="3600" spc="-50" dirty="0">
                <a:latin typeface="Times New Roman"/>
                <a:cs typeface="Times New Roman"/>
              </a:rPr>
              <a:t> </a:t>
            </a:r>
            <a:r>
              <a:rPr sz="3600" spc="10" dirty="0">
                <a:latin typeface="Times New Roman"/>
                <a:cs typeface="Times New Roman"/>
              </a:rPr>
              <a:t>интереса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170"/>
              </a:spcBef>
            </a:pPr>
            <a:r>
              <a:rPr sz="3600" dirty="0">
                <a:latin typeface="Times New Roman"/>
                <a:cs typeface="Times New Roman"/>
              </a:rPr>
              <a:t>Промышленность,</a:t>
            </a:r>
            <a:endParaRPr sz="3600">
              <a:latin typeface="Times New Roman"/>
              <a:cs typeface="Times New Roman"/>
            </a:endParaRPr>
          </a:p>
          <a:p>
            <a:pPr marL="12700" marR="2387600" indent="113030">
              <a:lnSpc>
                <a:spcPct val="100000"/>
              </a:lnSpc>
            </a:pPr>
            <a:r>
              <a:rPr sz="3600" spc="5" dirty="0">
                <a:latin typeface="Times New Roman"/>
                <a:cs typeface="Times New Roman"/>
              </a:rPr>
              <a:t>Малый </a:t>
            </a:r>
            <a:r>
              <a:rPr sz="3600" spc="-5" dirty="0">
                <a:latin typeface="Times New Roman"/>
                <a:cs typeface="Times New Roman"/>
              </a:rPr>
              <a:t>и </a:t>
            </a:r>
            <a:r>
              <a:rPr sz="3600" spc="-10" dirty="0">
                <a:latin typeface="Times New Roman"/>
                <a:cs typeface="Times New Roman"/>
              </a:rPr>
              <a:t>средний</a:t>
            </a:r>
            <a:r>
              <a:rPr sz="3600" spc="-35" dirty="0">
                <a:latin typeface="Times New Roman"/>
                <a:cs typeface="Times New Roman"/>
              </a:rPr>
              <a:t> </a:t>
            </a:r>
            <a:r>
              <a:rPr sz="3600" spc="10" dirty="0">
                <a:latin typeface="Times New Roman"/>
                <a:cs typeface="Times New Roman"/>
              </a:rPr>
              <a:t>бизнес,  </a:t>
            </a:r>
            <a:r>
              <a:rPr sz="3600" spc="-30" dirty="0">
                <a:latin typeface="Times New Roman"/>
                <a:cs typeface="Times New Roman"/>
              </a:rPr>
              <a:t>Экономика,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600" dirty="0">
                <a:latin typeface="Times New Roman"/>
                <a:cs typeface="Times New Roman"/>
              </a:rPr>
              <a:t>Финансы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Обра</a:t>
            </a:r>
            <a:r>
              <a:rPr spc="-30" dirty="0"/>
              <a:t>з</a:t>
            </a:r>
            <a:r>
              <a:rPr spc="-5" dirty="0"/>
              <a:t>о</a:t>
            </a:r>
            <a:r>
              <a:rPr spc="-60" dirty="0"/>
              <a:t>в</a:t>
            </a:r>
            <a:r>
              <a:rPr dirty="0"/>
              <a:t>ание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5173" y="1118361"/>
          <a:ext cx="8678227" cy="5518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86161"/>
                <a:gridCol w="1881124"/>
                <a:gridCol w="2710942"/>
              </a:tblGrid>
              <a:tr h="569722">
                <a:tc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Высшее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образование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(специальность)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Годы</a:t>
                      </a:r>
                      <a:r>
                        <a:rPr sz="1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Специальность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33702">
                <a:tc>
                  <a:txBody>
                    <a:bodyPr/>
                    <a:lstStyle/>
                    <a:p>
                      <a:pPr marL="84455" marR="23177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Казанский Федеральный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Университет;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Институт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Управления,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Экономики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Финансов,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2010-2015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Экономист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91183">
                <a:tc>
                  <a:txBody>
                    <a:bodyPr/>
                    <a:lstStyle/>
                    <a:p>
                      <a:pPr marL="84455" marR="8280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Казанский национальный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исследовательский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университет 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им.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12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уп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лева,М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ж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ар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ый  учебный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центр,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специализация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2012-2015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6875" marR="336550" algn="ctr">
                        <a:lnSpc>
                          <a:spcPct val="100299"/>
                        </a:lnSpc>
                        <a:spcBef>
                          <a:spcPts val="19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переводчик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сфере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профессиональной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коммуникации,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24392">
                <a:tc>
                  <a:txBody>
                    <a:bodyPr/>
                    <a:lstStyle/>
                    <a:p>
                      <a:pPr marL="84455" marR="2324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Казанский Федеральный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Университет;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Институт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Управления,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Экономики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Финансов,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2015-2018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аспирант.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5173" y="830325"/>
          <a:ext cx="8785033" cy="12150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1269"/>
                <a:gridCol w="2752852"/>
                <a:gridCol w="3240912"/>
              </a:tblGrid>
              <a:tr h="483488">
                <a:tc>
                  <a:txBody>
                    <a:bodyPr/>
                    <a:lstStyle/>
                    <a:p>
                      <a:pPr marL="7308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Конференция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Название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сборника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Дата</a:t>
                      </a:r>
                      <a:r>
                        <a:rPr sz="18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публикации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84455" marR="13081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400" i="1" spc="-5" dirty="0">
                          <a:latin typeface="Calibri"/>
                          <a:cs typeface="Calibri"/>
                        </a:rPr>
                        <a:t>Основные факторы, повлиявшие  на формирование современной  электроэнергетики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i="1" spc="-5" dirty="0">
                          <a:latin typeface="Calibri"/>
                          <a:cs typeface="Calibri"/>
                        </a:rPr>
                        <a:t>КазаньISMEF</a:t>
                      </a:r>
                      <a:r>
                        <a:rPr sz="1400" i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2014: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2014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8673" y="128015"/>
            <a:ext cx="4163060" cy="559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Тезисы</a:t>
            </a:r>
            <a:r>
              <a:rPr spc="-95" dirty="0"/>
              <a:t> </a:t>
            </a:r>
            <a:r>
              <a:rPr dirty="0"/>
              <a:t>конференций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772400" cy="106984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772400" cy="106984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8480" cy="777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169</Words>
  <Application>Microsoft Office PowerPoint</Application>
  <PresentationFormat>Произвольный</PresentationFormat>
  <Paragraphs>44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Шакиров Айдар Илдусович</vt:lpstr>
      <vt:lpstr>Контактная информация</vt:lpstr>
      <vt:lpstr>Содержание</vt:lpstr>
      <vt:lpstr>Презентация PowerPoint</vt:lpstr>
      <vt:lpstr>Образование</vt:lpstr>
      <vt:lpstr>Тезисы конференций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Нугаев Фатих Шамильевич</cp:lastModifiedBy>
  <cp:revision>1</cp:revision>
  <dcterms:created xsi:type="dcterms:W3CDTF">2016-02-27T13:00:22Z</dcterms:created>
  <dcterms:modified xsi:type="dcterms:W3CDTF">2016-02-27T12:02:30Z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2015-12-14T00:00:00Z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2016-02-27T00:00:00Z</vt:filetime>
  </property>
</Properties>
</file>