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93" r:id="rId2"/>
    <p:sldId id="450" r:id="rId3"/>
    <p:sldId id="423" r:id="rId4"/>
    <p:sldId id="424" r:id="rId5"/>
    <p:sldId id="425" r:id="rId6"/>
  </p:sldIdLst>
  <p:sldSz cx="9144000" cy="5143500" type="screen16x9"/>
  <p:notesSz cx="9947275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64"/>
    <p:restoredTop sz="94400" autoAdjust="0"/>
  </p:normalViewPr>
  <p:slideViewPr>
    <p:cSldViewPr>
      <p:cViewPr>
        <p:scale>
          <a:sx n="157" d="100"/>
          <a:sy n="157" d="100"/>
        </p:scale>
        <p:origin x="-342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B08AA1-1D59-4325-AB3F-7C862ABE90DA}" type="doc">
      <dgm:prSet loTypeId="urn:microsoft.com/office/officeart/2005/8/layout/cycle2" loCatId="cycle" qsTypeId="urn:microsoft.com/office/officeart/2005/8/quickstyle/3d7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41958C1A-C74D-4E86-B3B3-7CD72C376F71}">
      <dgm:prSet phldrT="[Текст]"/>
      <dgm:spPr/>
      <dgm:t>
        <a:bodyPr/>
        <a:lstStyle/>
        <a:p>
          <a:r>
            <a:rPr lang="ru-RU" dirty="0" smtClean="0"/>
            <a:t>Создание и упаковка продукта</a:t>
          </a:r>
          <a:endParaRPr lang="ru-RU" dirty="0"/>
        </a:p>
      </dgm:t>
    </dgm:pt>
    <dgm:pt modelId="{9736CA60-3CB9-4885-8F62-51CC0FDA5166}" type="parTrans" cxnId="{277B8541-B57A-40AD-A75E-79DC63EC45F9}">
      <dgm:prSet/>
      <dgm:spPr/>
      <dgm:t>
        <a:bodyPr/>
        <a:lstStyle/>
        <a:p>
          <a:endParaRPr lang="ru-RU"/>
        </a:p>
      </dgm:t>
    </dgm:pt>
    <dgm:pt modelId="{4D01EC7B-A9C8-4209-A4C8-B4D2E8541414}" type="sibTrans" cxnId="{277B8541-B57A-40AD-A75E-79DC63EC45F9}">
      <dgm:prSet/>
      <dgm:spPr/>
      <dgm:t>
        <a:bodyPr/>
        <a:lstStyle/>
        <a:p>
          <a:endParaRPr lang="ru-RU"/>
        </a:p>
      </dgm:t>
    </dgm:pt>
    <dgm:pt modelId="{DDEE82E2-B0D0-4560-9F9D-B045EE3C4BE1}">
      <dgm:prSet phldrT="[Текст]"/>
      <dgm:spPr/>
      <dgm:t>
        <a:bodyPr/>
        <a:lstStyle/>
        <a:p>
          <a:r>
            <a:rPr lang="ru-RU" dirty="0" smtClean="0"/>
            <a:t>Налоговые основы ведения бизнеса</a:t>
          </a:r>
          <a:endParaRPr lang="ru-RU" dirty="0"/>
        </a:p>
      </dgm:t>
    </dgm:pt>
    <dgm:pt modelId="{13241F22-7BA8-4D7D-9929-4B8DE37967FF}" type="parTrans" cxnId="{B0BD044E-C1A9-4BF6-B68D-0D17280D273A}">
      <dgm:prSet/>
      <dgm:spPr/>
      <dgm:t>
        <a:bodyPr/>
        <a:lstStyle/>
        <a:p>
          <a:endParaRPr lang="ru-RU"/>
        </a:p>
      </dgm:t>
    </dgm:pt>
    <dgm:pt modelId="{67D4484B-11C9-416F-A851-61852AE35341}" type="sibTrans" cxnId="{B0BD044E-C1A9-4BF6-B68D-0D17280D273A}">
      <dgm:prSet/>
      <dgm:spPr/>
      <dgm:t>
        <a:bodyPr/>
        <a:lstStyle/>
        <a:p>
          <a:endParaRPr lang="ru-RU"/>
        </a:p>
      </dgm:t>
    </dgm:pt>
    <dgm:pt modelId="{158EA9AE-63EB-404D-B467-7C036F4EBF3C}">
      <dgm:prSet phldrT="[Текст]"/>
      <dgm:spPr/>
      <dgm:t>
        <a:bodyPr/>
        <a:lstStyle/>
        <a:p>
          <a:r>
            <a:rPr lang="ru-RU" dirty="0" smtClean="0"/>
            <a:t>Калькуляция себестоимости</a:t>
          </a:r>
          <a:endParaRPr lang="ru-RU" dirty="0"/>
        </a:p>
      </dgm:t>
    </dgm:pt>
    <dgm:pt modelId="{36125CA2-C17F-4459-A2A2-0B550DE1CE05}" type="parTrans" cxnId="{41F098BC-A737-4C36-B0A6-C60964171E07}">
      <dgm:prSet/>
      <dgm:spPr/>
      <dgm:t>
        <a:bodyPr/>
        <a:lstStyle/>
        <a:p>
          <a:endParaRPr lang="ru-RU"/>
        </a:p>
      </dgm:t>
    </dgm:pt>
    <dgm:pt modelId="{08110CE4-A074-43A5-8524-B8AE862AA07E}" type="sibTrans" cxnId="{41F098BC-A737-4C36-B0A6-C60964171E07}">
      <dgm:prSet/>
      <dgm:spPr/>
      <dgm:t>
        <a:bodyPr/>
        <a:lstStyle/>
        <a:p>
          <a:endParaRPr lang="ru-RU"/>
        </a:p>
      </dgm:t>
    </dgm:pt>
    <dgm:pt modelId="{2A5D6E70-4957-4C18-852F-8C8B3BDF9BCA}">
      <dgm:prSet phldrT="[Текст]"/>
      <dgm:spPr/>
      <dgm:t>
        <a:bodyPr/>
        <a:lstStyle/>
        <a:p>
          <a:r>
            <a:rPr lang="ru-RU" dirty="0" smtClean="0"/>
            <a:t>Каналы взаимодействия с клиентами</a:t>
          </a:r>
          <a:endParaRPr lang="ru-RU" dirty="0"/>
        </a:p>
      </dgm:t>
    </dgm:pt>
    <dgm:pt modelId="{41936E50-F910-412E-A217-3E7B8F3B59AB}" type="parTrans" cxnId="{19841052-B33A-498D-8E7C-66A4259BF314}">
      <dgm:prSet/>
      <dgm:spPr/>
      <dgm:t>
        <a:bodyPr/>
        <a:lstStyle/>
        <a:p>
          <a:endParaRPr lang="ru-RU"/>
        </a:p>
      </dgm:t>
    </dgm:pt>
    <dgm:pt modelId="{3BB0C544-9D2C-4706-A131-FDC9492504F7}" type="sibTrans" cxnId="{19841052-B33A-498D-8E7C-66A4259BF314}">
      <dgm:prSet/>
      <dgm:spPr/>
      <dgm:t>
        <a:bodyPr/>
        <a:lstStyle/>
        <a:p>
          <a:endParaRPr lang="ru-RU"/>
        </a:p>
      </dgm:t>
    </dgm:pt>
    <dgm:pt modelId="{40896AB3-90AE-4D3C-96DC-4903333C6447}">
      <dgm:prSet phldrT="[Текст]"/>
      <dgm:spPr/>
      <dgm:t>
        <a:bodyPr/>
        <a:lstStyle/>
        <a:p>
          <a:r>
            <a:rPr lang="ru-RU" dirty="0" smtClean="0"/>
            <a:t>Продажи</a:t>
          </a:r>
          <a:endParaRPr lang="ru-RU" dirty="0"/>
        </a:p>
      </dgm:t>
    </dgm:pt>
    <dgm:pt modelId="{B638CA21-6291-4D2C-BF8C-0306EF5734C3}" type="parTrans" cxnId="{4EC451E2-F305-469E-84F9-84792D28D758}">
      <dgm:prSet/>
      <dgm:spPr/>
      <dgm:t>
        <a:bodyPr/>
        <a:lstStyle/>
        <a:p>
          <a:endParaRPr lang="ru-RU"/>
        </a:p>
      </dgm:t>
    </dgm:pt>
    <dgm:pt modelId="{D847C430-392E-40D6-9AFC-790F2F0E551A}" type="sibTrans" cxnId="{4EC451E2-F305-469E-84F9-84792D28D758}">
      <dgm:prSet/>
      <dgm:spPr/>
      <dgm:t>
        <a:bodyPr/>
        <a:lstStyle/>
        <a:p>
          <a:endParaRPr lang="ru-RU"/>
        </a:p>
      </dgm:t>
    </dgm:pt>
    <dgm:pt modelId="{682F8304-9A9A-4F1C-9F2A-7235580CDF05}">
      <dgm:prSet phldrT="[Текст]"/>
      <dgm:spPr/>
      <dgm:t>
        <a:bodyPr/>
        <a:lstStyle/>
        <a:p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Бухгалтерский учет и отчетность</a:t>
          </a:r>
          <a:endParaRPr lang="ru-RU" dirty="0"/>
        </a:p>
      </dgm:t>
    </dgm:pt>
    <dgm:pt modelId="{094FD275-C830-4383-A100-D6AA35F6C01E}" type="parTrans" cxnId="{3ACBA991-6D05-424A-8798-A5E3F8320812}">
      <dgm:prSet/>
      <dgm:spPr/>
      <dgm:t>
        <a:bodyPr/>
        <a:lstStyle/>
        <a:p>
          <a:endParaRPr lang="ru-RU"/>
        </a:p>
      </dgm:t>
    </dgm:pt>
    <dgm:pt modelId="{04279A59-0865-47B6-98CE-ED2465FB00DA}" type="sibTrans" cxnId="{3ACBA991-6D05-424A-8798-A5E3F8320812}">
      <dgm:prSet/>
      <dgm:spPr/>
      <dgm:t>
        <a:bodyPr/>
        <a:lstStyle/>
        <a:p>
          <a:endParaRPr lang="ru-RU"/>
        </a:p>
      </dgm:t>
    </dgm:pt>
    <dgm:pt modelId="{A1D5558F-7B06-4F01-8034-9565443F4F01}" type="pres">
      <dgm:prSet presAssocID="{E9B08AA1-1D59-4325-AB3F-7C862ABE90D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7AC4B2-8383-4860-B565-A64981480708}" type="pres">
      <dgm:prSet presAssocID="{41958C1A-C74D-4E86-B3B3-7CD72C376F71}" presName="node" presStyleLbl="node1" presStyleIdx="0" presStyleCnt="6" custRadScaleRad="102357" custRadScaleInc="-62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5FDA5-3BD4-4DC9-9ECD-ECB56FE8FEDB}" type="pres">
      <dgm:prSet presAssocID="{4D01EC7B-A9C8-4209-A4C8-B4D2E8541414}" presName="sibTrans" presStyleLbl="sibTrans2D1" presStyleIdx="0" presStyleCnt="6"/>
      <dgm:spPr/>
      <dgm:t>
        <a:bodyPr/>
        <a:lstStyle/>
        <a:p>
          <a:endParaRPr lang="ru-RU"/>
        </a:p>
      </dgm:t>
    </dgm:pt>
    <dgm:pt modelId="{7C86787C-1092-4A6F-9669-5ABD7A327B86}" type="pres">
      <dgm:prSet presAssocID="{4D01EC7B-A9C8-4209-A4C8-B4D2E8541414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82AC8531-79D3-4137-88DB-BEA3941A1EB6}" type="pres">
      <dgm:prSet presAssocID="{40896AB3-90AE-4D3C-96DC-4903333C644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3BB16C-212C-427F-BC37-3F301158B8DB}" type="pres">
      <dgm:prSet presAssocID="{D847C430-392E-40D6-9AFC-790F2F0E551A}" presName="sibTrans" presStyleLbl="sibTrans2D1" presStyleIdx="1" presStyleCnt="6"/>
      <dgm:spPr/>
      <dgm:t>
        <a:bodyPr/>
        <a:lstStyle/>
        <a:p>
          <a:endParaRPr lang="ru-RU"/>
        </a:p>
      </dgm:t>
    </dgm:pt>
    <dgm:pt modelId="{C1034C74-8A32-4B69-8DBD-072DA533D389}" type="pres">
      <dgm:prSet presAssocID="{D847C430-392E-40D6-9AFC-790F2F0E551A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8FD805D9-75A6-415B-9570-B357E9348E2C}" type="pres">
      <dgm:prSet presAssocID="{158EA9AE-63EB-404D-B467-7C036F4EBF3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99073B-9860-4936-AF7F-29C17C5F7B11}" type="pres">
      <dgm:prSet presAssocID="{08110CE4-A074-43A5-8524-B8AE862AA07E}" presName="sibTrans" presStyleLbl="sibTrans2D1" presStyleIdx="2" presStyleCnt="6"/>
      <dgm:spPr/>
      <dgm:t>
        <a:bodyPr/>
        <a:lstStyle/>
        <a:p>
          <a:endParaRPr lang="ru-RU"/>
        </a:p>
      </dgm:t>
    </dgm:pt>
    <dgm:pt modelId="{538B347F-2456-4E93-9767-36E62E2589A5}" type="pres">
      <dgm:prSet presAssocID="{08110CE4-A074-43A5-8524-B8AE862AA07E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1D0B7DEF-B16C-41EA-B76F-8B1E879934CA}" type="pres">
      <dgm:prSet presAssocID="{682F8304-9A9A-4F1C-9F2A-7235580CDF0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737D-2164-432C-B8B7-A1F16BF67FD9}" type="pres">
      <dgm:prSet presAssocID="{04279A59-0865-47B6-98CE-ED2465FB00DA}" presName="sibTrans" presStyleLbl="sibTrans2D1" presStyleIdx="3" presStyleCnt="6"/>
      <dgm:spPr/>
      <dgm:t>
        <a:bodyPr/>
        <a:lstStyle/>
        <a:p>
          <a:endParaRPr lang="ru-RU"/>
        </a:p>
      </dgm:t>
    </dgm:pt>
    <dgm:pt modelId="{3D9BB9BF-9E01-4C6C-8B71-B10F2C8CF5CE}" type="pres">
      <dgm:prSet presAssocID="{04279A59-0865-47B6-98CE-ED2465FB00DA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3606ABF8-B8B1-488E-A772-DB8C46796BDC}" type="pres">
      <dgm:prSet presAssocID="{DDEE82E2-B0D0-4560-9F9D-B045EE3C4BE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EBF194-34BE-4766-9ED7-7F0005ACE2C8}" type="pres">
      <dgm:prSet presAssocID="{67D4484B-11C9-416F-A851-61852AE35341}" presName="sibTrans" presStyleLbl="sibTrans2D1" presStyleIdx="4" presStyleCnt="6"/>
      <dgm:spPr/>
      <dgm:t>
        <a:bodyPr/>
        <a:lstStyle/>
        <a:p>
          <a:endParaRPr lang="ru-RU"/>
        </a:p>
      </dgm:t>
    </dgm:pt>
    <dgm:pt modelId="{C987C991-81E8-4870-B3F2-BADF70FD205C}" type="pres">
      <dgm:prSet presAssocID="{67D4484B-11C9-416F-A851-61852AE35341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F4853B68-827B-4714-8944-9433CA628A0D}" type="pres">
      <dgm:prSet presAssocID="{2A5D6E70-4957-4C18-852F-8C8B3BDF9BC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552850-EB3C-499D-BFFE-C0D1F206DF85}" type="pres">
      <dgm:prSet presAssocID="{3BB0C544-9D2C-4706-A131-FDC9492504F7}" presName="sibTrans" presStyleLbl="sibTrans2D1" presStyleIdx="5" presStyleCnt="6"/>
      <dgm:spPr/>
      <dgm:t>
        <a:bodyPr/>
        <a:lstStyle/>
        <a:p>
          <a:endParaRPr lang="ru-RU"/>
        </a:p>
      </dgm:t>
    </dgm:pt>
    <dgm:pt modelId="{B21A3F35-8C98-46FC-8829-C64E3D9C4174}" type="pres">
      <dgm:prSet presAssocID="{3BB0C544-9D2C-4706-A131-FDC9492504F7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DA7BAB03-A58D-5947-B24E-267413C32D97}" type="presOf" srcId="{DDEE82E2-B0D0-4560-9F9D-B045EE3C4BE1}" destId="{3606ABF8-B8B1-488E-A772-DB8C46796BDC}" srcOrd="0" destOrd="0" presId="urn:microsoft.com/office/officeart/2005/8/layout/cycle2"/>
    <dgm:cxn modelId="{D40691F3-4B99-7848-9CF0-997658825528}" type="presOf" srcId="{4D01EC7B-A9C8-4209-A4C8-B4D2E8541414}" destId="{7C86787C-1092-4A6F-9669-5ABD7A327B86}" srcOrd="1" destOrd="0" presId="urn:microsoft.com/office/officeart/2005/8/layout/cycle2"/>
    <dgm:cxn modelId="{4C880A2B-0FF8-C544-94D8-8AA377022E2C}" type="presOf" srcId="{D847C430-392E-40D6-9AFC-790F2F0E551A}" destId="{C1034C74-8A32-4B69-8DBD-072DA533D389}" srcOrd="1" destOrd="0" presId="urn:microsoft.com/office/officeart/2005/8/layout/cycle2"/>
    <dgm:cxn modelId="{03C9EFDC-18B5-5D40-91FE-B21BF492D6AD}" type="presOf" srcId="{08110CE4-A074-43A5-8524-B8AE862AA07E}" destId="{538B347F-2456-4E93-9767-36E62E2589A5}" srcOrd="1" destOrd="0" presId="urn:microsoft.com/office/officeart/2005/8/layout/cycle2"/>
    <dgm:cxn modelId="{0664F740-BA4D-3646-9EC9-628C4BDE72EF}" type="presOf" srcId="{08110CE4-A074-43A5-8524-B8AE862AA07E}" destId="{3499073B-9860-4936-AF7F-29C17C5F7B11}" srcOrd="0" destOrd="0" presId="urn:microsoft.com/office/officeart/2005/8/layout/cycle2"/>
    <dgm:cxn modelId="{F949CA31-127A-A140-9EA7-09583E021064}" type="presOf" srcId="{3BB0C544-9D2C-4706-A131-FDC9492504F7}" destId="{B21A3F35-8C98-46FC-8829-C64E3D9C4174}" srcOrd="1" destOrd="0" presId="urn:microsoft.com/office/officeart/2005/8/layout/cycle2"/>
    <dgm:cxn modelId="{4EC451E2-F305-469E-84F9-84792D28D758}" srcId="{E9B08AA1-1D59-4325-AB3F-7C862ABE90DA}" destId="{40896AB3-90AE-4D3C-96DC-4903333C6447}" srcOrd="1" destOrd="0" parTransId="{B638CA21-6291-4D2C-BF8C-0306EF5734C3}" sibTransId="{D847C430-392E-40D6-9AFC-790F2F0E551A}"/>
    <dgm:cxn modelId="{2171134C-8D01-D248-BA2A-AB9B914443CA}" type="presOf" srcId="{2A5D6E70-4957-4C18-852F-8C8B3BDF9BCA}" destId="{F4853B68-827B-4714-8944-9433CA628A0D}" srcOrd="0" destOrd="0" presId="urn:microsoft.com/office/officeart/2005/8/layout/cycle2"/>
    <dgm:cxn modelId="{AB2EAE7C-3BCC-4A4C-969A-E296B9E63645}" type="presOf" srcId="{3BB0C544-9D2C-4706-A131-FDC9492504F7}" destId="{DA552850-EB3C-499D-BFFE-C0D1F206DF85}" srcOrd="0" destOrd="0" presId="urn:microsoft.com/office/officeart/2005/8/layout/cycle2"/>
    <dgm:cxn modelId="{1FF381C1-C3C7-8447-AAB8-0FF6F2FF02F5}" type="presOf" srcId="{682F8304-9A9A-4F1C-9F2A-7235580CDF05}" destId="{1D0B7DEF-B16C-41EA-B76F-8B1E879934CA}" srcOrd="0" destOrd="0" presId="urn:microsoft.com/office/officeart/2005/8/layout/cycle2"/>
    <dgm:cxn modelId="{C41B7448-F07A-C640-8019-57040942EFC3}" type="presOf" srcId="{158EA9AE-63EB-404D-B467-7C036F4EBF3C}" destId="{8FD805D9-75A6-415B-9570-B357E9348E2C}" srcOrd="0" destOrd="0" presId="urn:microsoft.com/office/officeart/2005/8/layout/cycle2"/>
    <dgm:cxn modelId="{E50988EB-0945-D140-87AB-22F385AED179}" type="presOf" srcId="{67D4484B-11C9-416F-A851-61852AE35341}" destId="{C987C991-81E8-4870-B3F2-BADF70FD205C}" srcOrd="1" destOrd="0" presId="urn:microsoft.com/office/officeart/2005/8/layout/cycle2"/>
    <dgm:cxn modelId="{1D38ACF0-C111-2640-B42F-D4237B2FAA4F}" type="presOf" srcId="{67D4484B-11C9-416F-A851-61852AE35341}" destId="{55EBF194-34BE-4766-9ED7-7F0005ACE2C8}" srcOrd="0" destOrd="0" presId="urn:microsoft.com/office/officeart/2005/8/layout/cycle2"/>
    <dgm:cxn modelId="{B0BD044E-C1A9-4BF6-B68D-0D17280D273A}" srcId="{E9B08AA1-1D59-4325-AB3F-7C862ABE90DA}" destId="{DDEE82E2-B0D0-4560-9F9D-B045EE3C4BE1}" srcOrd="4" destOrd="0" parTransId="{13241F22-7BA8-4D7D-9929-4B8DE37967FF}" sibTransId="{67D4484B-11C9-416F-A851-61852AE35341}"/>
    <dgm:cxn modelId="{277B8541-B57A-40AD-A75E-79DC63EC45F9}" srcId="{E9B08AA1-1D59-4325-AB3F-7C862ABE90DA}" destId="{41958C1A-C74D-4E86-B3B3-7CD72C376F71}" srcOrd="0" destOrd="0" parTransId="{9736CA60-3CB9-4885-8F62-51CC0FDA5166}" sibTransId="{4D01EC7B-A9C8-4209-A4C8-B4D2E8541414}"/>
    <dgm:cxn modelId="{41F098BC-A737-4C36-B0A6-C60964171E07}" srcId="{E9B08AA1-1D59-4325-AB3F-7C862ABE90DA}" destId="{158EA9AE-63EB-404D-B467-7C036F4EBF3C}" srcOrd="2" destOrd="0" parTransId="{36125CA2-C17F-4459-A2A2-0B550DE1CE05}" sibTransId="{08110CE4-A074-43A5-8524-B8AE862AA07E}"/>
    <dgm:cxn modelId="{F3C0490D-0B6D-B849-81A1-06070DF2DC5C}" type="presOf" srcId="{4D01EC7B-A9C8-4209-A4C8-B4D2E8541414}" destId="{3185FDA5-3BD4-4DC9-9ECD-ECB56FE8FEDB}" srcOrd="0" destOrd="0" presId="urn:microsoft.com/office/officeart/2005/8/layout/cycle2"/>
    <dgm:cxn modelId="{D5CBA17A-97FA-E34C-977F-270A46699A50}" type="presOf" srcId="{D847C430-392E-40D6-9AFC-790F2F0E551A}" destId="{333BB16C-212C-427F-BC37-3F301158B8DB}" srcOrd="0" destOrd="0" presId="urn:microsoft.com/office/officeart/2005/8/layout/cycle2"/>
    <dgm:cxn modelId="{3ACBA991-6D05-424A-8798-A5E3F8320812}" srcId="{E9B08AA1-1D59-4325-AB3F-7C862ABE90DA}" destId="{682F8304-9A9A-4F1C-9F2A-7235580CDF05}" srcOrd="3" destOrd="0" parTransId="{094FD275-C830-4383-A100-D6AA35F6C01E}" sibTransId="{04279A59-0865-47B6-98CE-ED2465FB00DA}"/>
    <dgm:cxn modelId="{19841052-B33A-498D-8E7C-66A4259BF314}" srcId="{E9B08AA1-1D59-4325-AB3F-7C862ABE90DA}" destId="{2A5D6E70-4957-4C18-852F-8C8B3BDF9BCA}" srcOrd="5" destOrd="0" parTransId="{41936E50-F910-412E-A217-3E7B8F3B59AB}" sibTransId="{3BB0C544-9D2C-4706-A131-FDC9492504F7}"/>
    <dgm:cxn modelId="{9C085708-7CD1-D44B-B425-6CC8DB9862E2}" type="presOf" srcId="{04279A59-0865-47B6-98CE-ED2465FB00DA}" destId="{AF38737D-2164-432C-B8B7-A1F16BF67FD9}" srcOrd="0" destOrd="0" presId="urn:microsoft.com/office/officeart/2005/8/layout/cycle2"/>
    <dgm:cxn modelId="{116CCBC1-5594-EF43-9C23-973BF33547F6}" type="presOf" srcId="{E9B08AA1-1D59-4325-AB3F-7C862ABE90DA}" destId="{A1D5558F-7B06-4F01-8034-9565443F4F01}" srcOrd="0" destOrd="0" presId="urn:microsoft.com/office/officeart/2005/8/layout/cycle2"/>
    <dgm:cxn modelId="{C2B53B53-2A40-8543-A065-30EA48E4FF2B}" type="presOf" srcId="{41958C1A-C74D-4E86-B3B3-7CD72C376F71}" destId="{157AC4B2-8383-4860-B565-A64981480708}" srcOrd="0" destOrd="0" presId="urn:microsoft.com/office/officeart/2005/8/layout/cycle2"/>
    <dgm:cxn modelId="{20173FA0-4845-9B4B-ACDF-A3ABB7BB9A0A}" type="presOf" srcId="{40896AB3-90AE-4D3C-96DC-4903333C6447}" destId="{82AC8531-79D3-4137-88DB-BEA3941A1EB6}" srcOrd="0" destOrd="0" presId="urn:microsoft.com/office/officeart/2005/8/layout/cycle2"/>
    <dgm:cxn modelId="{E9410291-D9D2-C34E-8A9A-FF63A6916E68}" type="presOf" srcId="{04279A59-0865-47B6-98CE-ED2465FB00DA}" destId="{3D9BB9BF-9E01-4C6C-8B71-B10F2C8CF5CE}" srcOrd="1" destOrd="0" presId="urn:microsoft.com/office/officeart/2005/8/layout/cycle2"/>
    <dgm:cxn modelId="{66D8DAD5-116A-654C-8F9B-3E5CBDAAE83D}" type="presParOf" srcId="{A1D5558F-7B06-4F01-8034-9565443F4F01}" destId="{157AC4B2-8383-4860-B565-A64981480708}" srcOrd="0" destOrd="0" presId="urn:microsoft.com/office/officeart/2005/8/layout/cycle2"/>
    <dgm:cxn modelId="{61638187-A450-E948-9FA6-07BF85E717C4}" type="presParOf" srcId="{A1D5558F-7B06-4F01-8034-9565443F4F01}" destId="{3185FDA5-3BD4-4DC9-9ECD-ECB56FE8FEDB}" srcOrd="1" destOrd="0" presId="urn:microsoft.com/office/officeart/2005/8/layout/cycle2"/>
    <dgm:cxn modelId="{550E0541-0004-9740-9C0F-F7BCBFE09322}" type="presParOf" srcId="{3185FDA5-3BD4-4DC9-9ECD-ECB56FE8FEDB}" destId="{7C86787C-1092-4A6F-9669-5ABD7A327B86}" srcOrd="0" destOrd="0" presId="urn:microsoft.com/office/officeart/2005/8/layout/cycle2"/>
    <dgm:cxn modelId="{15C8CEAC-7D19-4148-91BD-F7785E3F1CBC}" type="presParOf" srcId="{A1D5558F-7B06-4F01-8034-9565443F4F01}" destId="{82AC8531-79D3-4137-88DB-BEA3941A1EB6}" srcOrd="2" destOrd="0" presId="urn:microsoft.com/office/officeart/2005/8/layout/cycle2"/>
    <dgm:cxn modelId="{6D4F7F3A-051E-C84F-BFD3-666F1F31D016}" type="presParOf" srcId="{A1D5558F-7B06-4F01-8034-9565443F4F01}" destId="{333BB16C-212C-427F-BC37-3F301158B8DB}" srcOrd="3" destOrd="0" presId="urn:microsoft.com/office/officeart/2005/8/layout/cycle2"/>
    <dgm:cxn modelId="{6A70411B-ECDD-214D-A9C3-A2C32B272953}" type="presParOf" srcId="{333BB16C-212C-427F-BC37-3F301158B8DB}" destId="{C1034C74-8A32-4B69-8DBD-072DA533D389}" srcOrd="0" destOrd="0" presId="urn:microsoft.com/office/officeart/2005/8/layout/cycle2"/>
    <dgm:cxn modelId="{174A206A-EADE-EF4E-B150-E53517D3D68F}" type="presParOf" srcId="{A1D5558F-7B06-4F01-8034-9565443F4F01}" destId="{8FD805D9-75A6-415B-9570-B357E9348E2C}" srcOrd="4" destOrd="0" presId="urn:microsoft.com/office/officeart/2005/8/layout/cycle2"/>
    <dgm:cxn modelId="{B69F402A-E06F-9248-8F8B-B052CBB25033}" type="presParOf" srcId="{A1D5558F-7B06-4F01-8034-9565443F4F01}" destId="{3499073B-9860-4936-AF7F-29C17C5F7B11}" srcOrd="5" destOrd="0" presId="urn:microsoft.com/office/officeart/2005/8/layout/cycle2"/>
    <dgm:cxn modelId="{83F7C7E5-7E9E-374A-A739-097F94F1CCAD}" type="presParOf" srcId="{3499073B-9860-4936-AF7F-29C17C5F7B11}" destId="{538B347F-2456-4E93-9767-36E62E2589A5}" srcOrd="0" destOrd="0" presId="urn:microsoft.com/office/officeart/2005/8/layout/cycle2"/>
    <dgm:cxn modelId="{A0306A15-98B8-E34C-A6DE-68F6156A6B20}" type="presParOf" srcId="{A1D5558F-7B06-4F01-8034-9565443F4F01}" destId="{1D0B7DEF-B16C-41EA-B76F-8B1E879934CA}" srcOrd="6" destOrd="0" presId="urn:microsoft.com/office/officeart/2005/8/layout/cycle2"/>
    <dgm:cxn modelId="{C836B12A-C413-2C4A-AB39-4B77668AEEE1}" type="presParOf" srcId="{A1D5558F-7B06-4F01-8034-9565443F4F01}" destId="{AF38737D-2164-432C-B8B7-A1F16BF67FD9}" srcOrd="7" destOrd="0" presId="urn:microsoft.com/office/officeart/2005/8/layout/cycle2"/>
    <dgm:cxn modelId="{E317A5B1-B615-E74A-ADE3-3C7F0D08C9F6}" type="presParOf" srcId="{AF38737D-2164-432C-B8B7-A1F16BF67FD9}" destId="{3D9BB9BF-9E01-4C6C-8B71-B10F2C8CF5CE}" srcOrd="0" destOrd="0" presId="urn:microsoft.com/office/officeart/2005/8/layout/cycle2"/>
    <dgm:cxn modelId="{2A14DDB2-A6DE-FB40-9C87-609D20436974}" type="presParOf" srcId="{A1D5558F-7B06-4F01-8034-9565443F4F01}" destId="{3606ABF8-B8B1-488E-A772-DB8C46796BDC}" srcOrd="8" destOrd="0" presId="urn:microsoft.com/office/officeart/2005/8/layout/cycle2"/>
    <dgm:cxn modelId="{738D63FC-9BF7-8443-9D1D-439D25D82557}" type="presParOf" srcId="{A1D5558F-7B06-4F01-8034-9565443F4F01}" destId="{55EBF194-34BE-4766-9ED7-7F0005ACE2C8}" srcOrd="9" destOrd="0" presId="urn:microsoft.com/office/officeart/2005/8/layout/cycle2"/>
    <dgm:cxn modelId="{4D65C99A-754B-6B40-A72C-E5660CF71867}" type="presParOf" srcId="{55EBF194-34BE-4766-9ED7-7F0005ACE2C8}" destId="{C987C991-81E8-4870-B3F2-BADF70FD205C}" srcOrd="0" destOrd="0" presId="urn:microsoft.com/office/officeart/2005/8/layout/cycle2"/>
    <dgm:cxn modelId="{C54E3E3E-D9FF-6146-A2BF-FCECCC0076EF}" type="presParOf" srcId="{A1D5558F-7B06-4F01-8034-9565443F4F01}" destId="{F4853B68-827B-4714-8944-9433CA628A0D}" srcOrd="10" destOrd="0" presId="urn:microsoft.com/office/officeart/2005/8/layout/cycle2"/>
    <dgm:cxn modelId="{82B5F20D-7FE4-A043-9F5A-A1D3311911C3}" type="presParOf" srcId="{A1D5558F-7B06-4F01-8034-9565443F4F01}" destId="{DA552850-EB3C-499D-BFFE-C0D1F206DF85}" srcOrd="11" destOrd="0" presId="urn:microsoft.com/office/officeart/2005/8/layout/cycle2"/>
    <dgm:cxn modelId="{663B1783-2E4E-EA4C-A7AD-2693E59A52C0}" type="presParOf" srcId="{DA552850-EB3C-499D-BFFE-C0D1F206DF85}" destId="{B21A3F35-8C98-46FC-8829-C64E3D9C417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042A8E-C7B5-4DB6-B4A2-FB9AC7AA459F}" type="doc">
      <dgm:prSet loTypeId="urn:microsoft.com/office/officeart/2005/8/layout/vList4" loCatId="list" qsTypeId="urn:microsoft.com/office/officeart/2005/8/quickstyle/3d7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B6A6B5C-94AD-476F-8E8C-E4AC2123CEC3}">
      <dgm:prSet phldrT="[Текст]"/>
      <dgm:spPr/>
      <dgm:t>
        <a:bodyPr/>
        <a:lstStyle/>
        <a:p>
          <a:r>
            <a:rPr lang="ru-RU" dirty="0" smtClean="0"/>
            <a:t>Научно исследовательские организации и образовательные учреждения</a:t>
          </a:r>
          <a:endParaRPr lang="ru-RU" dirty="0"/>
        </a:p>
      </dgm:t>
    </dgm:pt>
    <dgm:pt modelId="{3311D180-2C7B-44B5-AFCA-9E257FBF951F}" type="parTrans" cxnId="{25614313-1A5A-40B8-8281-FC4A6C4CEEB6}">
      <dgm:prSet/>
      <dgm:spPr/>
      <dgm:t>
        <a:bodyPr/>
        <a:lstStyle/>
        <a:p>
          <a:endParaRPr lang="ru-RU"/>
        </a:p>
      </dgm:t>
    </dgm:pt>
    <dgm:pt modelId="{B905A4FC-5D80-4844-B41F-FA52D6891C2E}" type="sibTrans" cxnId="{25614313-1A5A-40B8-8281-FC4A6C4CEEB6}">
      <dgm:prSet/>
      <dgm:spPr/>
      <dgm:t>
        <a:bodyPr/>
        <a:lstStyle/>
        <a:p>
          <a:endParaRPr lang="ru-RU"/>
        </a:p>
      </dgm:t>
    </dgm:pt>
    <dgm:pt modelId="{0312AA5F-D25C-4D99-A415-63BEFE16C25B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Субъекты реального сектора экономики и предпринимательской деятельности</a:t>
          </a:r>
        </a:p>
      </dgm:t>
    </dgm:pt>
    <dgm:pt modelId="{D119E5F2-1240-40DC-B4A1-7C1CF9BCD525}" type="parTrans" cxnId="{20C0BCC3-B331-4EEF-8C70-AB0016019DA0}">
      <dgm:prSet/>
      <dgm:spPr/>
      <dgm:t>
        <a:bodyPr/>
        <a:lstStyle/>
        <a:p>
          <a:endParaRPr lang="ru-RU"/>
        </a:p>
      </dgm:t>
    </dgm:pt>
    <dgm:pt modelId="{19B7DD2F-3DEA-48AE-BFCA-B303773137DC}" type="sibTrans" cxnId="{20C0BCC3-B331-4EEF-8C70-AB0016019DA0}">
      <dgm:prSet/>
      <dgm:spPr/>
      <dgm:t>
        <a:bodyPr/>
        <a:lstStyle/>
        <a:p>
          <a:endParaRPr lang="ru-RU"/>
        </a:p>
      </dgm:t>
    </dgm:pt>
    <dgm:pt modelId="{3CDA9283-B527-42C4-BFE5-21622B42D01D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Органы государственной и муниципальной власти и подведомственные им структуры</a:t>
          </a:r>
        </a:p>
      </dgm:t>
    </dgm:pt>
    <dgm:pt modelId="{245E7F7B-6ACC-4ED5-BD3A-3D36A1ABA151}" type="parTrans" cxnId="{C21D7936-F03F-4BA7-ABA9-2534CF5CDAEE}">
      <dgm:prSet/>
      <dgm:spPr/>
      <dgm:t>
        <a:bodyPr/>
        <a:lstStyle/>
        <a:p>
          <a:endParaRPr lang="ru-RU"/>
        </a:p>
      </dgm:t>
    </dgm:pt>
    <dgm:pt modelId="{D647BC1C-7A12-4E49-BBB2-30970AC61604}" type="sibTrans" cxnId="{C21D7936-F03F-4BA7-ABA9-2534CF5CDAEE}">
      <dgm:prSet/>
      <dgm:spPr/>
      <dgm:t>
        <a:bodyPr/>
        <a:lstStyle/>
        <a:p>
          <a:endParaRPr lang="ru-RU"/>
        </a:p>
      </dgm:t>
    </dgm:pt>
    <dgm:pt modelId="{AFA06411-99C7-4DC9-8263-83B252A5BC11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Филиалы международных и российских компаний открытых по договору франшизы</a:t>
          </a:r>
        </a:p>
      </dgm:t>
    </dgm:pt>
    <dgm:pt modelId="{25C2E4A4-758E-4617-BFB7-D27A7675C2CE}" type="parTrans" cxnId="{241926C5-9AD9-43C0-A20D-110877E2B778}">
      <dgm:prSet/>
      <dgm:spPr/>
      <dgm:t>
        <a:bodyPr/>
        <a:lstStyle/>
        <a:p>
          <a:endParaRPr lang="ru-RU"/>
        </a:p>
      </dgm:t>
    </dgm:pt>
    <dgm:pt modelId="{64039E03-0CDC-465F-8811-2A11532DF8B9}" type="sibTrans" cxnId="{241926C5-9AD9-43C0-A20D-110877E2B778}">
      <dgm:prSet/>
      <dgm:spPr/>
      <dgm:t>
        <a:bodyPr/>
        <a:lstStyle/>
        <a:p>
          <a:endParaRPr lang="ru-RU"/>
        </a:p>
      </dgm:t>
    </dgm:pt>
    <dgm:pt modelId="{439CE4AA-9042-420A-A04B-9C70B9E66E4E}">
      <dgm:prSet/>
      <dgm:spPr/>
      <dgm:t>
        <a:bodyPr/>
        <a:lstStyle/>
        <a:p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Стартап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проекты в различных бизнес-нишах</a:t>
          </a:r>
        </a:p>
      </dgm:t>
    </dgm:pt>
    <dgm:pt modelId="{30F942DC-847E-4A67-B236-07A316CF2682}" type="sibTrans" cxnId="{FC843B8D-E94C-48B2-A64A-22C882FAF4E7}">
      <dgm:prSet/>
      <dgm:spPr/>
      <dgm:t>
        <a:bodyPr/>
        <a:lstStyle/>
        <a:p>
          <a:endParaRPr lang="ru-RU"/>
        </a:p>
      </dgm:t>
    </dgm:pt>
    <dgm:pt modelId="{DFA2E0C2-BF47-4376-88CD-D050A51C60EE}" type="parTrans" cxnId="{FC843B8D-E94C-48B2-A64A-22C882FAF4E7}">
      <dgm:prSet/>
      <dgm:spPr/>
      <dgm:t>
        <a:bodyPr/>
        <a:lstStyle/>
        <a:p>
          <a:endParaRPr lang="ru-RU"/>
        </a:p>
      </dgm:t>
    </dgm:pt>
    <dgm:pt modelId="{3869E7D2-F5F5-4F1F-80F6-A31D508B925E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Подразделения банков, занимающиеся разработкой продуктов для малого и среднего бизнеса</a:t>
          </a:r>
        </a:p>
      </dgm:t>
    </dgm:pt>
    <dgm:pt modelId="{0164C6E8-AEE9-4D9A-8762-074822926D5A}" type="sibTrans" cxnId="{40632D95-8BC1-4637-8262-E4BD1F143470}">
      <dgm:prSet/>
      <dgm:spPr/>
      <dgm:t>
        <a:bodyPr/>
        <a:lstStyle/>
        <a:p>
          <a:endParaRPr lang="ru-RU"/>
        </a:p>
      </dgm:t>
    </dgm:pt>
    <dgm:pt modelId="{387F8EBF-BF22-40AE-A157-24C03CE0F557}" type="parTrans" cxnId="{40632D95-8BC1-4637-8262-E4BD1F143470}">
      <dgm:prSet/>
      <dgm:spPr/>
      <dgm:t>
        <a:bodyPr/>
        <a:lstStyle/>
        <a:p>
          <a:endParaRPr lang="ru-RU"/>
        </a:p>
      </dgm:t>
    </dgm:pt>
    <dgm:pt modelId="{A554A575-288C-4B46-A9F7-8441E6DF2662}" type="pres">
      <dgm:prSet presAssocID="{05042A8E-C7B5-4DB6-B4A2-FB9AC7AA459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824B98-ED3B-4369-9D42-E07F6D18B0B5}" type="pres">
      <dgm:prSet presAssocID="{1B6A6B5C-94AD-476F-8E8C-E4AC2123CEC3}" presName="comp" presStyleCnt="0"/>
      <dgm:spPr/>
      <dgm:t>
        <a:bodyPr/>
        <a:lstStyle/>
        <a:p>
          <a:endParaRPr lang="ru-RU"/>
        </a:p>
      </dgm:t>
    </dgm:pt>
    <dgm:pt modelId="{CFDAF453-F09A-4714-A677-DDCFD8AC3364}" type="pres">
      <dgm:prSet presAssocID="{1B6A6B5C-94AD-476F-8E8C-E4AC2123CEC3}" presName="box" presStyleLbl="node1" presStyleIdx="0" presStyleCnt="6"/>
      <dgm:spPr/>
      <dgm:t>
        <a:bodyPr/>
        <a:lstStyle/>
        <a:p>
          <a:endParaRPr lang="ru-RU"/>
        </a:p>
      </dgm:t>
    </dgm:pt>
    <dgm:pt modelId="{EF3C230E-A454-44CE-8F99-6AD4ABA5CBC4}" type="pres">
      <dgm:prSet presAssocID="{1B6A6B5C-94AD-476F-8E8C-E4AC2123CEC3}" presName="img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  <dgm:t>
        <a:bodyPr/>
        <a:lstStyle/>
        <a:p>
          <a:endParaRPr lang="ru-RU"/>
        </a:p>
      </dgm:t>
    </dgm:pt>
    <dgm:pt modelId="{96B0775A-F3DC-474E-B622-70E87E4515A9}" type="pres">
      <dgm:prSet presAssocID="{1B6A6B5C-94AD-476F-8E8C-E4AC2123CEC3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A401E1-C827-44C0-B237-277F99779677}" type="pres">
      <dgm:prSet presAssocID="{B905A4FC-5D80-4844-B41F-FA52D6891C2E}" presName="spacer" presStyleCnt="0"/>
      <dgm:spPr/>
      <dgm:t>
        <a:bodyPr/>
        <a:lstStyle/>
        <a:p>
          <a:endParaRPr lang="ru-RU"/>
        </a:p>
      </dgm:t>
    </dgm:pt>
    <dgm:pt modelId="{C88A6850-95C3-4128-AA95-97D9137A9EA9}" type="pres">
      <dgm:prSet presAssocID="{0312AA5F-D25C-4D99-A415-63BEFE16C25B}" presName="comp" presStyleCnt="0"/>
      <dgm:spPr/>
      <dgm:t>
        <a:bodyPr/>
        <a:lstStyle/>
        <a:p>
          <a:endParaRPr lang="ru-RU"/>
        </a:p>
      </dgm:t>
    </dgm:pt>
    <dgm:pt modelId="{94CAC6BD-5FAA-4D06-B14D-C43FFC1B146D}" type="pres">
      <dgm:prSet presAssocID="{0312AA5F-D25C-4D99-A415-63BEFE16C25B}" presName="box" presStyleLbl="node1" presStyleIdx="1" presStyleCnt="6"/>
      <dgm:spPr/>
      <dgm:t>
        <a:bodyPr/>
        <a:lstStyle/>
        <a:p>
          <a:endParaRPr lang="ru-RU"/>
        </a:p>
      </dgm:t>
    </dgm:pt>
    <dgm:pt modelId="{450E8B0D-920F-45F0-A811-CCA34743D008}" type="pres">
      <dgm:prSet presAssocID="{0312AA5F-D25C-4D99-A415-63BEFE16C25B}" presName="img" presStyleLbl="fgImgPlace1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ru-RU"/>
        </a:p>
      </dgm:t>
    </dgm:pt>
    <dgm:pt modelId="{11DFAD89-C8B6-437C-8D05-9FD96999DDAF}" type="pres">
      <dgm:prSet presAssocID="{0312AA5F-D25C-4D99-A415-63BEFE16C25B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ED455B-A2BD-4A89-BBC4-4EE1EEDC960A}" type="pres">
      <dgm:prSet presAssocID="{19B7DD2F-3DEA-48AE-BFCA-B303773137DC}" presName="spacer" presStyleCnt="0"/>
      <dgm:spPr/>
      <dgm:t>
        <a:bodyPr/>
        <a:lstStyle/>
        <a:p>
          <a:endParaRPr lang="ru-RU"/>
        </a:p>
      </dgm:t>
    </dgm:pt>
    <dgm:pt modelId="{F94ABDCB-8339-4F8F-95E7-DE28694F0B17}" type="pres">
      <dgm:prSet presAssocID="{3869E7D2-F5F5-4F1F-80F6-A31D508B925E}" presName="comp" presStyleCnt="0"/>
      <dgm:spPr/>
      <dgm:t>
        <a:bodyPr/>
        <a:lstStyle/>
        <a:p>
          <a:endParaRPr lang="ru-RU"/>
        </a:p>
      </dgm:t>
    </dgm:pt>
    <dgm:pt modelId="{7BF8B122-63BF-4390-A3D5-E891DE963EE4}" type="pres">
      <dgm:prSet presAssocID="{3869E7D2-F5F5-4F1F-80F6-A31D508B925E}" presName="box" presStyleLbl="node1" presStyleIdx="2" presStyleCnt="6"/>
      <dgm:spPr/>
      <dgm:t>
        <a:bodyPr/>
        <a:lstStyle/>
        <a:p>
          <a:endParaRPr lang="ru-RU"/>
        </a:p>
      </dgm:t>
    </dgm:pt>
    <dgm:pt modelId="{9A445D1C-D658-4DB6-944F-696B146D0E8F}" type="pres">
      <dgm:prSet presAssocID="{3869E7D2-F5F5-4F1F-80F6-A31D508B925E}" presName="img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ru-RU"/>
        </a:p>
      </dgm:t>
    </dgm:pt>
    <dgm:pt modelId="{55F00EDB-60E7-458B-BB95-54EED170F0F9}" type="pres">
      <dgm:prSet presAssocID="{3869E7D2-F5F5-4F1F-80F6-A31D508B925E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A086E6-AE67-4BC3-8B37-05D1A69B8940}" type="pres">
      <dgm:prSet presAssocID="{0164C6E8-AEE9-4D9A-8762-074822926D5A}" presName="spacer" presStyleCnt="0"/>
      <dgm:spPr/>
      <dgm:t>
        <a:bodyPr/>
        <a:lstStyle/>
        <a:p>
          <a:endParaRPr lang="ru-RU"/>
        </a:p>
      </dgm:t>
    </dgm:pt>
    <dgm:pt modelId="{BCFFF908-3C37-4BAD-AE7C-FF14904D6664}" type="pres">
      <dgm:prSet presAssocID="{439CE4AA-9042-420A-A04B-9C70B9E66E4E}" presName="comp" presStyleCnt="0"/>
      <dgm:spPr/>
      <dgm:t>
        <a:bodyPr/>
        <a:lstStyle/>
        <a:p>
          <a:endParaRPr lang="ru-RU"/>
        </a:p>
      </dgm:t>
    </dgm:pt>
    <dgm:pt modelId="{8690AE8E-3126-419E-84DA-F6034B1C8A52}" type="pres">
      <dgm:prSet presAssocID="{439CE4AA-9042-420A-A04B-9C70B9E66E4E}" presName="box" presStyleLbl="node1" presStyleIdx="3" presStyleCnt="6"/>
      <dgm:spPr/>
      <dgm:t>
        <a:bodyPr/>
        <a:lstStyle/>
        <a:p>
          <a:endParaRPr lang="ru-RU"/>
        </a:p>
      </dgm:t>
    </dgm:pt>
    <dgm:pt modelId="{C0506670-392B-433E-BC19-C8F62F4F7B2A}" type="pres">
      <dgm:prSet presAssocID="{439CE4AA-9042-420A-A04B-9C70B9E66E4E}" presName="img" presStyleLbl="fgImgPlac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  <dgm:t>
        <a:bodyPr/>
        <a:lstStyle/>
        <a:p>
          <a:endParaRPr lang="ru-RU"/>
        </a:p>
      </dgm:t>
    </dgm:pt>
    <dgm:pt modelId="{6FBBFABE-ECAF-42A4-86BC-899888D717E5}" type="pres">
      <dgm:prSet presAssocID="{439CE4AA-9042-420A-A04B-9C70B9E66E4E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5D8A0-B0A1-4397-B026-35EA8ACF040F}" type="pres">
      <dgm:prSet presAssocID="{30F942DC-847E-4A67-B236-07A316CF2682}" presName="spacer" presStyleCnt="0"/>
      <dgm:spPr/>
      <dgm:t>
        <a:bodyPr/>
        <a:lstStyle/>
        <a:p>
          <a:endParaRPr lang="ru-RU"/>
        </a:p>
      </dgm:t>
    </dgm:pt>
    <dgm:pt modelId="{DEBC4CCC-45C0-4325-87F6-6F3BB80B6E05}" type="pres">
      <dgm:prSet presAssocID="{3CDA9283-B527-42C4-BFE5-21622B42D01D}" presName="comp" presStyleCnt="0"/>
      <dgm:spPr/>
      <dgm:t>
        <a:bodyPr/>
        <a:lstStyle/>
        <a:p>
          <a:endParaRPr lang="ru-RU"/>
        </a:p>
      </dgm:t>
    </dgm:pt>
    <dgm:pt modelId="{D4846857-969D-4A60-865C-29FE862A28E4}" type="pres">
      <dgm:prSet presAssocID="{3CDA9283-B527-42C4-BFE5-21622B42D01D}" presName="box" presStyleLbl="node1" presStyleIdx="4" presStyleCnt="6"/>
      <dgm:spPr/>
      <dgm:t>
        <a:bodyPr/>
        <a:lstStyle/>
        <a:p>
          <a:endParaRPr lang="ru-RU"/>
        </a:p>
      </dgm:t>
    </dgm:pt>
    <dgm:pt modelId="{37BDBF12-022D-45F1-983F-9DF7E69BB61C}" type="pres">
      <dgm:prSet presAssocID="{3CDA9283-B527-42C4-BFE5-21622B42D01D}" presName="img" presStyleLbl="fgImgPlace1" presStyleIdx="4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ru-RU"/>
        </a:p>
      </dgm:t>
    </dgm:pt>
    <dgm:pt modelId="{B7BC0BF1-5854-443E-81A7-CE8EE94B472F}" type="pres">
      <dgm:prSet presAssocID="{3CDA9283-B527-42C4-BFE5-21622B42D01D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49CE68-7EB1-43CB-B269-0839D895F972}" type="pres">
      <dgm:prSet presAssocID="{D647BC1C-7A12-4E49-BBB2-30970AC61604}" presName="spacer" presStyleCnt="0"/>
      <dgm:spPr/>
      <dgm:t>
        <a:bodyPr/>
        <a:lstStyle/>
        <a:p>
          <a:endParaRPr lang="ru-RU"/>
        </a:p>
      </dgm:t>
    </dgm:pt>
    <dgm:pt modelId="{EA1AE457-26C9-4395-B474-37818D38E089}" type="pres">
      <dgm:prSet presAssocID="{AFA06411-99C7-4DC9-8263-83B252A5BC11}" presName="comp" presStyleCnt="0"/>
      <dgm:spPr/>
      <dgm:t>
        <a:bodyPr/>
        <a:lstStyle/>
        <a:p>
          <a:endParaRPr lang="ru-RU"/>
        </a:p>
      </dgm:t>
    </dgm:pt>
    <dgm:pt modelId="{A4002DF4-8844-41CA-911C-81081560A2DA}" type="pres">
      <dgm:prSet presAssocID="{AFA06411-99C7-4DC9-8263-83B252A5BC11}" presName="box" presStyleLbl="node1" presStyleIdx="5" presStyleCnt="6"/>
      <dgm:spPr/>
      <dgm:t>
        <a:bodyPr/>
        <a:lstStyle/>
        <a:p>
          <a:endParaRPr lang="ru-RU"/>
        </a:p>
      </dgm:t>
    </dgm:pt>
    <dgm:pt modelId="{FBF78F0B-8BFF-4AA9-851F-5C595F79A129}" type="pres">
      <dgm:prSet presAssocID="{AFA06411-99C7-4DC9-8263-83B252A5BC11}" presName="img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ru-RU"/>
        </a:p>
      </dgm:t>
    </dgm:pt>
    <dgm:pt modelId="{18F6DE01-E31B-404A-99F5-B220EEBB9BA3}" type="pres">
      <dgm:prSet presAssocID="{AFA06411-99C7-4DC9-8263-83B252A5BC11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2F2B29-E115-614D-AB97-760C475FCEFF}" type="presOf" srcId="{439CE4AA-9042-420A-A04B-9C70B9E66E4E}" destId="{8690AE8E-3126-419E-84DA-F6034B1C8A52}" srcOrd="0" destOrd="0" presId="urn:microsoft.com/office/officeart/2005/8/layout/vList4"/>
    <dgm:cxn modelId="{CB100340-8315-3E46-83A6-C8C83835E64C}" type="presOf" srcId="{3CDA9283-B527-42C4-BFE5-21622B42D01D}" destId="{D4846857-969D-4A60-865C-29FE862A28E4}" srcOrd="0" destOrd="0" presId="urn:microsoft.com/office/officeart/2005/8/layout/vList4"/>
    <dgm:cxn modelId="{54E34F63-0D94-BE4B-B327-3D68D4A5FB16}" type="presOf" srcId="{3CDA9283-B527-42C4-BFE5-21622B42D01D}" destId="{B7BC0BF1-5854-443E-81A7-CE8EE94B472F}" srcOrd="1" destOrd="0" presId="urn:microsoft.com/office/officeart/2005/8/layout/vList4"/>
    <dgm:cxn modelId="{F8F41E80-BE01-4349-AC1C-DA8B778BBD74}" type="presOf" srcId="{3869E7D2-F5F5-4F1F-80F6-A31D508B925E}" destId="{55F00EDB-60E7-458B-BB95-54EED170F0F9}" srcOrd="1" destOrd="0" presId="urn:microsoft.com/office/officeart/2005/8/layout/vList4"/>
    <dgm:cxn modelId="{D860B477-A141-A44A-959F-DFECE96C4805}" type="presOf" srcId="{AFA06411-99C7-4DC9-8263-83B252A5BC11}" destId="{A4002DF4-8844-41CA-911C-81081560A2DA}" srcOrd="0" destOrd="0" presId="urn:microsoft.com/office/officeart/2005/8/layout/vList4"/>
    <dgm:cxn modelId="{43A30621-4462-0B42-951C-96DF0CF731D5}" type="presOf" srcId="{1B6A6B5C-94AD-476F-8E8C-E4AC2123CEC3}" destId="{CFDAF453-F09A-4714-A677-DDCFD8AC3364}" srcOrd="0" destOrd="0" presId="urn:microsoft.com/office/officeart/2005/8/layout/vList4"/>
    <dgm:cxn modelId="{C21D7936-F03F-4BA7-ABA9-2534CF5CDAEE}" srcId="{05042A8E-C7B5-4DB6-B4A2-FB9AC7AA459F}" destId="{3CDA9283-B527-42C4-BFE5-21622B42D01D}" srcOrd="4" destOrd="0" parTransId="{245E7F7B-6ACC-4ED5-BD3A-3D36A1ABA151}" sibTransId="{D647BC1C-7A12-4E49-BBB2-30970AC61604}"/>
    <dgm:cxn modelId="{15EEF719-44E4-204F-94B7-0561C700C89C}" type="presOf" srcId="{439CE4AA-9042-420A-A04B-9C70B9E66E4E}" destId="{6FBBFABE-ECAF-42A4-86BC-899888D717E5}" srcOrd="1" destOrd="0" presId="urn:microsoft.com/office/officeart/2005/8/layout/vList4"/>
    <dgm:cxn modelId="{39C35B30-DF56-6348-BCB1-AF0098F42DCD}" type="presOf" srcId="{3869E7D2-F5F5-4F1F-80F6-A31D508B925E}" destId="{7BF8B122-63BF-4390-A3D5-E891DE963EE4}" srcOrd="0" destOrd="0" presId="urn:microsoft.com/office/officeart/2005/8/layout/vList4"/>
    <dgm:cxn modelId="{241926C5-9AD9-43C0-A20D-110877E2B778}" srcId="{05042A8E-C7B5-4DB6-B4A2-FB9AC7AA459F}" destId="{AFA06411-99C7-4DC9-8263-83B252A5BC11}" srcOrd="5" destOrd="0" parTransId="{25C2E4A4-758E-4617-BFB7-D27A7675C2CE}" sibTransId="{64039E03-0CDC-465F-8811-2A11532DF8B9}"/>
    <dgm:cxn modelId="{25614313-1A5A-40B8-8281-FC4A6C4CEEB6}" srcId="{05042A8E-C7B5-4DB6-B4A2-FB9AC7AA459F}" destId="{1B6A6B5C-94AD-476F-8E8C-E4AC2123CEC3}" srcOrd="0" destOrd="0" parTransId="{3311D180-2C7B-44B5-AFCA-9E257FBF951F}" sibTransId="{B905A4FC-5D80-4844-B41F-FA52D6891C2E}"/>
    <dgm:cxn modelId="{557A343E-4E42-4A49-9357-DF935432F3D6}" type="presOf" srcId="{1B6A6B5C-94AD-476F-8E8C-E4AC2123CEC3}" destId="{96B0775A-F3DC-474E-B622-70E87E4515A9}" srcOrd="1" destOrd="0" presId="urn:microsoft.com/office/officeart/2005/8/layout/vList4"/>
    <dgm:cxn modelId="{E854B30F-9E0F-4945-B59A-93548CD689EF}" type="presOf" srcId="{0312AA5F-D25C-4D99-A415-63BEFE16C25B}" destId="{11DFAD89-C8B6-437C-8D05-9FD96999DDAF}" srcOrd="1" destOrd="0" presId="urn:microsoft.com/office/officeart/2005/8/layout/vList4"/>
    <dgm:cxn modelId="{40632D95-8BC1-4637-8262-E4BD1F143470}" srcId="{05042A8E-C7B5-4DB6-B4A2-FB9AC7AA459F}" destId="{3869E7D2-F5F5-4F1F-80F6-A31D508B925E}" srcOrd="2" destOrd="0" parTransId="{387F8EBF-BF22-40AE-A157-24C03CE0F557}" sibTransId="{0164C6E8-AEE9-4D9A-8762-074822926D5A}"/>
    <dgm:cxn modelId="{1DD0D0BE-DA08-9B40-A9E1-84136FFFB093}" type="presOf" srcId="{05042A8E-C7B5-4DB6-B4A2-FB9AC7AA459F}" destId="{A554A575-288C-4B46-A9F7-8441E6DF2662}" srcOrd="0" destOrd="0" presId="urn:microsoft.com/office/officeart/2005/8/layout/vList4"/>
    <dgm:cxn modelId="{20C0BCC3-B331-4EEF-8C70-AB0016019DA0}" srcId="{05042A8E-C7B5-4DB6-B4A2-FB9AC7AA459F}" destId="{0312AA5F-D25C-4D99-A415-63BEFE16C25B}" srcOrd="1" destOrd="0" parTransId="{D119E5F2-1240-40DC-B4A1-7C1CF9BCD525}" sibTransId="{19B7DD2F-3DEA-48AE-BFCA-B303773137DC}"/>
    <dgm:cxn modelId="{93A89B9E-E1D4-E844-95C1-5C63CFE1C92B}" type="presOf" srcId="{0312AA5F-D25C-4D99-A415-63BEFE16C25B}" destId="{94CAC6BD-5FAA-4D06-B14D-C43FFC1B146D}" srcOrd="0" destOrd="0" presId="urn:microsoft.com/office/officeart/2005/8/layout/vList4"/>
    <dgm:cxn modelId="{FC843B8D-E94C-48B2-A64A-22C882FAF4E7}" srcId="{05042A8E-C7B5-4DB6-B4A2-FB9AC7AA459F}" destId="{439CE4AA-9042-420A-A04B-9C70B9E66E4E}" srcOrd="3" destOrd="0" parTransId="{DFA2E0C2-BF47-4376-88CD-D050A51C60EE}" sibTransId="{30F942DC-847E-4A67-B236-07A316CF2682}"/>
    <dgm:cxn modelId="{F1A9EEDD-6549-CA41-AA04-A68712959301}" type="presOf" srcId="{AFA06411-99C7-4DC9-8263-83B252A5BC11}" destId="{18F6DE01-E31B-404A-99F5-B220EEBB9BA3}" srcOrd="1" destOrd="0" presId="urn:microsoft.com/office/officeart/2005/8/layout/vList4"/>
    <dgm:cxn modelId="{7C15E3D4-2123-8640-917B-30FCC040E8ED}" type="presParOf" srcId="{A554A575-288C-4B46-A9F7-8441E6DF2662}" destId="{46824B98-ED3B-4369-9D42-E07F6D18B0B5}" srcOrd="0" destOrd="0" presId="urn:microsoft.com/office/officeart/2005/8/layout/vList4"/>
    <dgm:cxn modelId="{76AF0854-EB77-9941-851C-AA9398812760}" type="presParOf" srcId="{46824B98-ED3B-4369-9D42-E07F6D18B0B5}" destId="{CFDAF453-F09A-4714-A677-DDCFD8AC3364}" srcOrd="0" destOrd="0" presId="urn:microsoft.com/office/officeart/2005/8/layout/vList4"/>
    <dgm:cxn modelId="{A3690B50-F434-294A-9560-8EE4AE0EB08E}" type="presParOf" srcId="{46824B98-ED3B-4369-9D42-E07F6D18B0B5}" destId="{EF3C230E-A454-44CE-8F99-6AD4ABA5CBC4}" srcOrd="1" destOrd="0" presId="urn:microsoft.com/office/officeart/2005/8/layout/vList4"/>
    <dgm:cxn modelId="{2DF91CBF-470D-0E40-A9DB-335BDA96EB55}" type="presParOf" srcId="{46824B98-ED3B-4369-9D42-E07F6D18B0B5}" destId="{96B0775A-F3DC-474E-B622-70E87E4515A9}" srcOrd="2" destOrd="0" presId="urn:microsoft.com/office/officeart/2005/8/layout/vList4"/>
    <dgm:cxn modelId="{1881CDB0-AA59-044E-84DC-74BD64ADD4A7}" type="presParOf" srcId="{A554A575-288C-4B46-A9F7-8441E6DF2662}" destId="{3AA401E1-C827-44C0-B237-277F99779677}" srcOrd="1" destOrd="0" presId="urn:microsoft.com/office/officeart/2005/8/layout/vList4"/>
    <dgm:cxn modelId="{D5575486-F380-EC42-8EF4-4A85246E41A7}" type="presParOf" srcId="{A554A575-288C-4B46-A9F7-8441E6DF2662}" destId="{C88A6850-95C3-4128-AA95-97D9137A9EA9}" srcOrd="2" destOrd="0" presId="urn:microsoft.com/office/officeart/2005/8/layout/vList4"/>
    <dgm:cxn modelId="{92F7FCD2-71A7-1942-B141-3CB3F389A13A}" type="presParOf" srcId="{C88A6850-95C3-4128-AA95-97D9137A9EA9}" destId="{94CAC6BD-5FAA-4D06-B14D-C43FFC1B146D}" srcOrd="0" destOrd="0" presId="urn:microsoft.com/office/officeart/2005/8/layout/vList4"/>
    <dgm:cxn modelId="{82E9ABBC-22D4-C147-BBE5-3A8A0BF0F5F0}" type="presParOf" srcId="{C88A6850-95C3-4128-AA95-97D9137A9EA9}" destId="{450E8B0D-920F-45F0-A811-CCA34743D008}" srcOrd="1" destOrd="0" presId="urn:microsoft.com/office/officeart/2005/8/layout/vList4"/>
    <dgm:cxn modelId="{9E063EEC-1E2E-2040-8C3B-EFC855736F28}" type="presParOf" srcId="{C88A6850-95C3-4128-AA95-97D9137A9EA9}" destId="{11DFAD89-C8B6-437C-8D05-9FD96999DDAF}" srcOrd="2" destOrd="0" presId="urn:microsoft.com/office/officeart/2005/8/layout/vList4"/>
    <dgm:cxn modelId="{A35D05BF-C319-6B42-87BC-4526290CEB5D}" type="presParOf" srcId="{A554A575-288C-4B46-A9F7-8441E6DF2662}" destId="{3FED455B-A2BD-4A89-BBC4-4EE1EEDC960A}" srcOrd="3" destOrd="0" presId="urn:microsoft.com/office/officeart/2005/8/layout/vList4"/>
    <dgm:cxn modelId="{DC021F0F-9AB5-6F42-831F-39CD00DCFC81}" type="presParOf" srcId="{A554A575-288C-4B46-A9F7-8441E6DF2662}" destId="{F94ABDCB-8339-4F8F-95E7-DE28694F0B17}" srcOrd="4" destOrd="0" presId="urn:microsoft.com/office/officeart/2005/8/layout/vList4"/>
    <dgm:cxn modelId="{3615B96E-D65B-7F4D-B27E-5E80F3F7AE3E}" type="presParOf" srcId="{F94ABDCB-8339-4F8F-95E7-DE28694F0B17}" destId="{7BF8B122-63BF-4390-A3D5-E891DE963EE4}" srcOrd="0" destOrd="0" presId="urn:microsoft.com/office/officeart/2005/8/layout/vList4"/>
    <dgm:cxn modelId="{A7C225C9-2DA3-E44E-A222-FD1C2CE0D015}" type="presParOf" srcId="{F94ABDCB-8339-4F8F-95E7-DE28694F0B17}" destId="{9A445D1C-D658-4DB6-944F-696B146D0E8F}" srcOrd="1" destOrd="0" presId="urn:microsoft.com/office/officeart/2005/8/layout/vList4"/>
    <dgm:cxn modelId="{467B587F-0E68-6B44-85AD-51EE81764A89}" type="presParOf" srcId="{F94ABDCB-8339-4F8F-95E7-DE28694F0B17}" destId="{55F00EDB-60E7-458B-BB95-54EED170F0F9}" srcOrd="2" destOrd="0" presId="urn:microsoft.com/office/officeart/2005/8/layout/vList4"/>
    <dgm:cxn modelId="{B20CB94E-B2CD-0141-8AB4-8A9EBE36242F}" type="presParOf" srcId="{A554A575-288C-4B46-A9F7-8441E6DF2662}" destId="{66A086E6-AE67-4BC3-8B37-05D1A69B8940}" srcOrd="5" destOrd="0" presId="urn:microsoft.com/office/officeart/2005/8/layout/vList4"/>
    <dgm:cxn modelId="{2988D849-43A5-7D4F-8287-B6670B62EB32}" type="presParOf" srcId="{A554A575-288C-4B46-A9F7-8441E6DF2662}" destId="{BCFFF908-3C37-4BAD-AE7C-FF14904D6664}" srcOrd="6" destOrd="0" presId="urn:microsoft.com/office/officeart/2005/8/layout/vList4"/>
    <dgm:cxn modelId="{4ADCC243-1C26-5D45-9A5B-E9D590B9833E}" type="presParOf" srcId="{BCFFF908-3C37-4BAD-AE7C-FF14904D6664}" destId="{8690AE8E-3126-419E-84DA-F6034B1C8A52}" srcOrd="0" destOrd="0" presId="urn:microsoft.com/office/officeart/2005/8/layout/vList4"/>
    <dgm:cxn modelId="{43B677FF-A6C1-C44C-AD05-549BE0D93194}" type="presParOf" srcId="{BCFFF908-3C37-4BAD-AE7C-FF14904D6664}" destId="{C0506670-392B-433E-BC19-C8F62F4F7B2A}" srcOrd="1" destOrd="0" presId="urn:microsoft.com/office/officeart/2005/8/layout/vList4"/>
    <dgm:cxn modelId="{43D9CDAC-5D14-684A-AD4F-2AAAD33CDC1D}" type="presParOf" srcId="{BCFFF908-3C37-4BAD-AE7C-FF14904D6664}" destId="{6FBBFABE-ECAF-42A4-86BC-899888D717E5}" srcOrd="2" destOrd="0" presId="urn:microsoft.com/office/officeart/2005/8/layout/vList4"/>
    <dgm:cxn modelId="{1DB980A2-C4CE-4244-B861-DD494A0AB8BD}" type="presParOf" srcId="{A554A575-288C-4B46-A9F7-8441E6DF2662}" destId="{0505D8A0-B0A1-4397-B026-35EA8ACF040F}" srcOrd="7" destOrd="0" presId="urn:microsoft.com/office/officeart/2005/8/layout/vList4"/>
    <dgm:cxn modelId="{FEFE0A20-C53B-A845-A028-C89A20938265}" type="presParOf" srcId="{A554A575-288C-4B46-A9F7-8441E6DF2662}" destId="{DEBC4CCC-45C0-4325-87F6-6F3BB80B6E05}" srcOrd="8" destOrd="0" presId="urn:microsoft.com/office/officeart/2005/8/layout/vList4"/>
    <dgm:cxn modelId="{CB899AA3-CD4F-B846-B73C-7BCFA466AD72}" type="presParOf" srcId="{DEBC4CCC-45C0-4325-87F6-6F3BB80B6E05}" destId="{D4846857-969D-4A60-865C-29FE862A28E4}" srcOrd="0" destOrd="0" presId="urn:microsoft.com/office/officeart/2005/8/layout/vList4"/>
    <dgm:cxn modelId="{E67B83AD-DE39-1F48-B8E0-649CCE6F841B}" type="presParOf" srcId="{DEBC4CCC-45C0-4325-87F6-6F3BB80B6E05}" destId="{37BDBF12-022D-45F1-983F-9DF7E69BB61C}" srcOrd="1" destOrd="0" presId="urn:microsoft.com/office/officeart/2005/8/layout/vList4"/>
    <dgm:cxn modelId="{858E622B-DC2A-834A-9BD8-51BE4D4EAA25}" type="presParOf" srcId="{DEBC4CCC-45C0-4325-87F6-6F3BB80B6E05}" destId="{B7BC0BF1-5854-443E-81A7-CE8EE94B472F}" srcOrd="2" destOrd="0" presId="urn:microsoft.com/office/officeart/2005/8/layout/vList4"/>
    <dgm:cxn modelId="{4236FAA8-8FAB-C245-B4E6-4D7B15599E14}" type="presParOf" srcId="{A554A575-288C-4B46-A9F7-8441E6DF2662}" destId="{1B49CE68-7EB1-43CB-B269-0839D895F972}" srcOrd="9" destOrd="0" presId="urn:microsoft.com/office/officeart/2005/8/layout/vList4"/>
    <dgm:cxn modelId="{743CAFA1-0B77-324A-A14B-8E9387F8B2D7}" type="presParOf" srcId="{A554A575-288C-4B46-A9F7-8441E6DF2662}" destId="{EA1AE457-26C9-4395-B474-37818D38E089}" srcOrd="10" destOrd="0" presId="urn:microsoft.com/office/officeart/2005/8/layout/vList4"/>
    <dgm:cxn modelId="{E19FA53C-1A04-624C-98D6-EE21879BA834}" type="presParOf" srcId="{EA1AE457-26C9-4395-B474-37818D38E089}" destId="{A4002DF4-8844-41CA-911C-81081560A2DA}" srcOrd="0" destOrd="0" presId="urn:microsoft.com/office/officeart/2005/8/layout/vList4"/>
    <dgm:cxn modelId="{C0F53A2A-D9F1-3D49-A2C2-077583DB96FD}" type="presParOf" srcId="{EA1AE457-26C9-4395-B474-37818D38E089}" destId="{FBF78F0B-8BFF-4AA9-851F-5C595F79A129}" srcOrd="1" destOrd="0" presId="urn:microsoft.com/office/officeart/2005/8/layout/vList4"/>
    <dgm:cxn modelId="{BBA53E18-891D-B040-9ED1-75990A0FC229}" type="presParOf" srcId="{EA1AE457-26C9-4395-B474-37818D38E089}" destId="{18F6DE01-E31B-404A-99F5-B220EEBB9BA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7AC4B2-8383-4860-B565-A64981480708}">
      <dsp:nvSpPr>
        <dsp:cNvPr id="0" name=""/>
        <dsp:cNvSpPr/>
      </dsp:nvSpPr>
      <dsp:spPr>
        <a:xfrm>
          <a:off x="1963263" y="0"/>
          <a:ext cx="979796" cy="9797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Создание и упаковка продукта</a:t>
          </a:r>
          <a:endParaRPr lang="ru-RU" sz="700" kern="1200" dirty="0"/>
        </a:p>
      </dsp:txBody>
      <dsp:txXfrm>
        <a:off x="2106751" y="143488"/>
        <a:ext cx="692820" cy="692820"/>
      </dsp:txXfrm>
    </dsp:sp>
    <dsp:sp modelId="{3185FDA5-3BD4-4DC9-9ECD-ECB56FE8FEDB}">
      <dsp:nvSpPr>
        <dsp:cNvPr id="0" name=""/>
        <dsp:cNvSpPr/>
      </dsp:nvSpPr>
      <dsp:spPr>
        <a:xfrm rot="1745037">
          <a:off x="2965899" y="688269"/>
          <a:ext cx="282310" cy="33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971239" y="733821"/>
        <a:ext cx="197617" cy="198409"/>
      </dsp:txXfrm>
    </dsp:sp>
    <dsp:sp modelId="{82AC8531-79D3-4137-88DB-BEA3941A1EB6}">
      <dsp:nvSpPr>
        <dsp:cNvPr id="0" name=""/>
        <dsp:cNvSpPr/>
      </dsp:nvSpPr>
      <dsp:spPr>
        <a:xfrm>
          <a:off x="3285013" y="735191"/>
          <a:ext cx="979796" cy="9797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Продажи</a:t>
          </a:r>
          <a:endParaRPr lang="ru-RU" sz="700" kern="1200" dirty="0"/>
        </a:p>
      </dsp:txBody>
      <dsp:txXfrm>
        <a:off x="3428501" y="878679"/>
        <a:ext cx="692820" cy="692820"/>
      </dsp:txXfrm>
    </dsp:sp>
    <dsp:sp modelId="{333BB16C-212C-427F-BC37-3F301158B8DB}">
      <dsp:nvSpPr>
        <dsp:cNvPr id="0" name=""/>
        <dsp:cNvSpPr/>
      </dsp:nvSpPr>
      <dsp:spPr>
        <a:xfrm rot="5400000">
          <a:off x="3645059" y="1787301"/>
          <a:ext cx="259704" cy="33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684015" y="1814482"/>
        <a:ext cx="181793" cy="198409"/>
      </dsp:txXfrm>
    </dsp:sp>
    <dsp:sp modelId="{8FD805D9-75A6-415B-9570-B357E9348E2C}">
      <dsp:nvSpPr>
        <dsp:cNvPr id="0" name=""/>
        <dsp:cNvSpPr/>
      </dsp:nvSpPr>
      <dsp:spPr>
        <a:xfrm>
          <a:off x="3285013" y="2204995"/>
          <a:ext cx="979796" cy="97979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Калькуляция себестоимости</a:t>
          </a:r>
          <a:endParaRPr lang="ru-RU" sz="700" kern="1200" dirty="0"/>
        </a:p>
      </dsp:txBody>
      <dsp:txXfrm>
        <a:off x="3428501" y="2348483"/>
        <a:ext cx="692820" cy="692820"/>
      </dsp:txXfrm>
    </dsp:sp>
    <dsp:sp modelId="{3499073B-9860-4936-AF7F-29C17C5F7B11}">
      <dsp:nvSpPr>
        <dsp:cNvPr id="0" name=""/>
        <dsp:cNvSpPr/>
      </dsp:nvSpPr>
      <dsp:spPr>
        <a:xfrm rot="9000000">
          <a:off x="3014981" y="2893329"/>
          <a:ext cx="259704" cy="33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0800000">
        <a:off x="3087673" y="2939987"/>
        <a:ext cx="181793" cy="198409"/>
      </dsp:txXfrm>
    </dsp:sp>
    <dsp:sp modelId="{1D0B7DEF-B16C-41EA-B76F-8B1E879934CA}">
      <dsp:nvSpPr>
        <dsp:cNvPr id="0" name=""/>
        <dsp:cNvSpPr/>
      </dsp:nvSpPr>
      <dsp:spPr>
        <a:xfrm>
          <a:off x="2012125" y="2939897"/>
          <a:ext cx="979796" cy="97979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Бухгалтерский учет и отчетность</a:t>
          </a:r>
          <a:endParaRPr lang="ru-RU" sz="700" kern="1200" dirty="0"/>
        </a:p>
      </dsp:txBody>
      <dsp:txXfrm>
        <a:off x="2155613" y="3083385"/>
        <a:ext cx="692820" cy="692820"/>
      </dsp:txXfrm>
    </dsp:sp>
    <dsp:sp modelId="{AF38737D-2164-432C-B8B7-A1F16BF67FD9}">
      <dsp:nvSpPr>
        <dsp:cNvPr id="0" name=""/>
        <dsp:cNvSpPr/>
      </dsp:nvSpPr>
      <dsp:spPr>
        <a:xfrm rot="12600000">
          <a:off x="1742093" y="2900679"/>
          <a:ext cx="259704" cy="33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0800000">
        <a:off x="1814785" y="2986293"/>
        <a:ext cx="181793" cy="198409"/>
      </dsp:txXfrm>
    </dsp:sp>
    <dsp:sp modelId="{3606ABF8-B8B1-488E-A772-DB8C46796BDC}">
      <dsp:nvSpPr>
        <dsp:cNvPr id="0" name=""/>
        <dsp:cNvSpPr/>
      </dsp:nvSpPr>
      <dsp:spPr>
        <a:xfrm>
          <a:off x="739238" y="2204995"/>
          <a:ext cx="979796" cy="97979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Налоговые основы ведения бизнеса</a:t>
          </a:r>
          <a:endParaRPr lang="ru-RU" sz="700" kern="1200" dirty="0"/>
        </a:p>
      </dsp:txBody>
      <dsp:txXfrm>
        <a:off x="882726" y="2348483"/>
        <a:ext cx="692820" cy="692820"/>
      </dsp:txXfrm>
    </dsp:sp>
    <dsp:sp modelId="{55EBF194-34BE-4766-9ED7-7F0005ACE2C8}">
      <dsp:nvSpPr>
        <dsp:cNvPr id="0" name=""/>
        <dsp:cNvSpPr/>
      </dsp:nvSpPr>
      <dsp:spPr>
        <a:xfrm rot="16200000">
          <a:off x="1099284" y="1802001"/>
          <a:ext cx="259704" cy="33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138240" y="1907093"/>
        <a:ext cx="181793" cy="198409"/>
      </dsp:txXfrm>
    </dsp:sp>
    <dsp:sp modelId="{F4853B68-827B-4714-8944-9433CA628A0D}">
      <dsp:nvSpPr>
        <dsp:cNvPr id="0" name=""/>
        <dsp:cNvSpPr/>
      </dsp:nvSpPr>
      <dsp:spPr>
        <a:xfrm>
          <a:off x="739238" y="735191"/>
          <a:ext cx="979796" cy="9797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Каналы взаимодействия с клиентами</a:t>
          </a:r>
          <a:endParaRPr lang="ru-RU" sz="700" kern="1200" dirty="0"/>
        </a:p>
      </dsp:txBody>
      <dsp:txXfrm>
        <a:off x="882726" y="878679"/>
        <a:ext cx="692820" cy="692820"/>
      </dsp:txXfrm>
    </dsp:sp>
    <dsp:sp modelId="{DA552850-EB3C-499D-BFFE-C0D1F206DF85}">
      <dsp:nvSpPr>
        <dsp:cNvPr id="0" name=""/>
        <dsp:cNvSpPr/>
      </dsp:nvSpPr>
      <dsp:spPr>
        <a:xfrm rot="19740572">
          <a:off x="1716654" y="695613"/>
          <a:ext cx="237466" cy="33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721739" y="780090"/>
        <a:ext cx="166226" cy="1984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AF453-F09A-4714-A677-DDCFD8AC3364}">
      <dsp:nvSpPr>
        <dsp:cNvPr id="0" name=""/>
        <dsp:cNvSpPr/>
      </dsp:nvSpPr>
      <dsp:spPr>
        <a:xfrm>
          <a:off x="0" y="0"/>
          <a:ext cx="3773471" cy="4797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Научно исследовательские организации и образовательные учреждения</a:t>
          </a:r>
          <a:endParaRPr lang="ru-RU" sz="1000" kern="1200" dirty="0"/>
        </a:p>
      </dsp:txBody>
      <dsp:txXfrm>
        <a:off x="802666" y="0"/>
        <a:ext cx="2970804" cy="479719"/>
      </dsp:txXfrm>
    </dsp:sp>
    <dsp:sp modelId="{EF3C230E-A454-44CE-8F99-6AD4ABA5CBC4}">
      <dsp:nvSpPr>
        <dsp:cNvPr id="0" name=""/>
        <dsp:cNvSpPr/>
      </dsp:nvSpPr>
      <dsp:spPr>
        <a:xfrm>
          <a:off x="47971" y="47971"/>
          <a:ext cx="754694" cy="3837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CAC6BD-5FAA-4D06-B14D-C43FFC1B146D}">
      <dsp:nvSpPr>
        <dsp:cNvPr id="0" name=""/>
        <dsp:cNvSpPr/>
      </dsp:nvSpPr>
      <dsp:spPr>
        <a:xfrm>
          <a:off x="0" y="527691"/>
          <a:ext cx="3773471" cy="479719"/>
        </a:xfrm>
        <a:prstGeom prst="roundRect">
          <a:avLst>
            <a:gd name="adj" fmla="val 10000"/>
          </a:avLst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Субъекты реального сектора экономики и предпринимательской деятельности</a:t>
          </a:r>
        </a:p>
      </dsp:txBody>
      <dsp:txXfrm>
        <a:off x="802666" y="527691"/>
        <a:ext cx="2970804" cy="479719"/>
      </dsp:txXfrm>
    </dsp:sp>
    <dsp:sp modelId="{450E8B0D-920F-45F0-A811-CCA34743D008}">
      <dsp:nvSpPr>
        <dsp:cNvPr id="0" name=""/>
        <dsp:cNvSpPr/>
      </dsp:nvSpPr>
      <dsp:spPr>
        <a:xfrm>
          <a:off x="47971" y="575662"/>
          <a:ext cx="754694" cy="3837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BF8B122-63BF-4390-A3D5-E891DE963EE4}">
      <dsp:nvSpPr>
        <dsp:cNvPr id="0" name=""/>
        <dsp:cNvSpPr/>
      </dsp:nvSpPr>
      <dsp:spPr>
        <a:xfrm>
          <a:off x="0" y="1055382"/>
          <a:ext cx="3773471" cy="479719"/>
        </a:xfrm>
        <a:prstGeom prst="roundRect">
          <a:avLst>
            <a:gd name="adj" fmla="val 10000"/>
          </a:avLst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Подразделения банков, занимающиеся разработкой продуктов для малого и среднего бизнеса</a:t>
          </a:r>
        </a:p>
      </dsp:txBody>
      <dsp:txXfrm>
        <a:off x="802666" y="1055382"/>
        <a:ext cx="2970804" cy="479719"/>
      </dsp:txXfrm>
    </dsp:sp>
    <dsp:sp modelId="{9A445D1C-D658-4DB6-944F-696B146D0E8F}">
      <dsp:nvSpPr>
        <dsp:cNvPr id="0" name=""/>
        <dsp:cNvSpPr/>
      </dsp:nvSpPr>
      <dsp:spPr>
        <a:xfrm>
          <a:off x="47971" y="1103354"/>
          <a:ext cx="754694" cy="3837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690AE8E-3126-419E-84DA-F6034B1C8A52}">
      <dsp:nvSpPr>
        <dsp:cNvPr id="0" name=""/>
        <dsp:cNvSpPr/>
      </dsp:nvSpPr>
      <dsp:spPr>
        <a:xfrm>
          <a:off x="0" y="1583073"/>
          <a:ext cx="3773471" cy="479719"/>
        </a:xfrm>
        <a:prstGeom prst="roundRect">
          <a:avLst>
            <a:gd name="adj" fmla="val 10000"/>
          </a:avLst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Стартап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проекты в различных бизнес-нишах</a:t>
          </a:r>
        </a:p>
      </dsp:txBody>
      <dsp:txXfrm>
        <a:off x="802666" y="1583073"/>
        <a:ext cx="2970804" cy="479719"/>
      </dsp:txXfrm>
    </dsp:sp>
    <dsp:sp modelId="{C0506670-392B-433E-BC19-C8F62F4F7B2A}">
      <dsp:nvSpPr>
        <dsp:cNvPr id="0" name=""/>
        <dsp:cNvSpPr/>
      </dsp:nvSpPr>
      <dsp:spPr>
        <a:xfrm>
          <a:off x="47971" y="1631045"/>
          <a:ext cx="754694" cy="3837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4846857-969D-4A60-865C-29FE862A28E4}">
      <dsp:nvSpPr>
        <dsp:cNvPr id="0" name=""/>
        <dsp:cNvSpPr/>
      </dsp:nvSpPr>
      <dsp:spPr>
        <a:xfrm>
          <a:off x="0" y="2110764"/>
          <a:ext cx="3773471" cy="479719"/>
        </a:xfrm>
        <a:prstGeom prst="roundRect">
          <a:avLst>
            <a:gd name="adj" fmla="val 10000"/>
          </a:avLst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Органы государственной и муниципальной власти и подведомственные им структуры</a:t>
          </a:r>
        </a:p>
      </dsp:txBody>
      <dsp:txXfrm>
        <a:off x="802666" y="2110764"/>
        <a:ext cx="2970804" cy="479719"/>
      </dsp:txXfrm>
    </dsp:sp>
    <dsp:sp modelId="{37BDBF12-022D-45F1-983F-9DF7E69BB61C}">
      <dsp:nvSpPr>
        <dsp:cNvPr id="0" name=""/>
        <dsp:cNvSpPr/>
      </dsp:nvSpPr>
      <dsp:spPr>
        <a:xfrm>
          <a:off x="47971" y="2158736"/>
          <a:ext cx="754694" cy="3837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4002DF4-8844-41CA-911C-81081560A2DA}">
      <dsp:nvSpPr>
        <dsp:cNvPr id="0" name=""/>
        <dsp:cNvSpPr/>
      </dsp:nvSpPr>
      <dsp:spPr>
        <a:xfrm>
          <a:off x="0" y="2638455"/>
          <a:ext cx="3773471" cy="479719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Филиалы международных и российских компаний открытых по договору франшизы</a:t>
          </a:r>
        </a:p>
      </dsp:txBody>
      <dsp:txXfrm>
        <a:off x="802666" y="2638455"/>
        <a:ext cx="2970804" cy="479719"/>
      </dsp:txXfrm>
    </dsp:sp>
    <dsp:sp modelId="{FBF78F0B-8BFF-4AA9-851F-5C595F79A129}">
      <dsp:nvSpPr>
        <dsp:cNvPr id="0" name=""/>
        <dsp:cNvSpPr/>
      </dsp:nvSpPr>
      <dsp:spPr>
        <a:xfrm>
          <a:off x="47971" y="2686427"/>
          <a:ext cx="754694" cy="3837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FB95D-4A8D-4644-BC52-8D25E2A77765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C4415-6609-4D13-87E2-918EC15A8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395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8E450-0F66-4246-959A-7B04403048F4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3587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C4136-C186-462B-8D1C-90CA59BA0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558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0461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3568" y="1275606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УПРАВЛЕНИЕ РАЗВИТИЕМ БИЗНЕСА</a:t>
            </a:r>
            <a:endParaRPr lang="ru-RU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3568" y="2787774"/>
            <a:ext cx="7772400" cy="151216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Руководитель программы: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БУЛАТОВ АЙДАР НАФИСОВИЧ,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доктор </a:t>
            </a:r>
            <a:r>
              <a:rPr lang="ru-RU" b="1" dirty="0">
                <a:solidFill>
                  <a:schemeClr val="tx1"/>
                </a:solidFill>
              </a:rPr>
              <a:t>наук</a:t>
            </a:r>
            <a:r>
              <a:rPr lang="ru-RU" b="1">
                <a:solidFill>
                  <a:schemeClr val="tx1"/>
                </a:solidFill>
              </a:rPr>
              <a:t>, </a:t>
            </a:r>
            <a:r>
              <a:rPr lang="ru-RU" b="1" smtClean="0">
                <a:solidFill>
                  <a:schemeClr val="tx1"/>
                </a:solidFill>
              </a:rPr>
              <a:t>доцент</a:t>
            </a:r>
            <a:endParaRPr lang="ru-RU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49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647564" y="2625756"/>
            <a:ext cx="7992888" cy="1944216"/>
          </a:xfrm>
          <a:prstGeom prst="rect">
            <a:avLst/>
          </a:prstGeom>
        </p:spPr>
        <p:txBody>
          <a:bodyPr vert="horz" lIns="182880" tIns="0">
            <a:normAutofit/>
          </a:bodyPr>
          <a:lstStyle>
            <a:lvl1pPr marL="36576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bg2">
                    <a:shade val="2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5292" y="915566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специализируется на подготовке  специалистов для малого бизнеса, способных полностью самостоятельно  создавать и развивать бизнес, а также для консалтинговых компаний и органов государственной власти, обеспечивающих поддержку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</a:p>
          <a:p>
            <a:pPr algn="ctr">
              <a:lnSpc>
                <a:spcPts val="24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02913"/>
            <a:ext cx="9108504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РАЗВИТИЕМ БИЗНЕСА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273" y="2928864"/>
            <a:ext cx="2131525" cy="14153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64" y="2611266"/>
            <a:ext cx="1990938" cy="14932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959544"/>
            <a:ext cx="1887111" cy="141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4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72539"/>
            <a:ext cx="8208912" cy="486054"/>
          </a:xfrm>
        </p:spPr>
        <p:txBody>
          <a:bodyPr>
            <a:normAutofit/>
          </a:bodyPr>
          <a:lstStyle/>
          <a:p>
            <a:r>
              <a:rPr lang="ru-RU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 специфика программы </a:t>
            </a:r>
            <a:endParaRPr lang="ru-RU" sz="2200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2663" y="1203598"/>
            <a:ext cx="4392488" cy="216024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разработана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принципу междисциплинарного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проекта, что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широкого профиля в области создания собственного бизнеса;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навыкам управления современным коммерческим предприятием;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 развивать предпринимательские структуры региона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496" y="51470"/>
            <a:ext cx="9108504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И РАЗВИТИЕМ БИЗНЕСА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12152" y="2993444"/>
            <a:ext cx="3672408" cy="1512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 algn="r">
              <a:spcBef>
                <a:spcPct val="2000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 преподаванию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привлекаются</a:t>
            </a:r>
          </a:p>
          <a:p>
            <a:pPr lvl="0" algn="r">
              <a:spcBef>
                <a:spcPct val="20000"/>
              </a:spcBef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работники бизнес-структур и органов государственного управления, что позволяет постоянно модифицировать учебные курсы, насыщая примерами решения реальных проблем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00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/>
          </p:nvPr>
        </p:nvGraphicFramePr>
        <p:xfrm>
          <a:off x="107504" y="974331"/>
          <a:ext cx="5004048" cy="3919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123728" y="2213031"/>
            <a:ext cx="1152128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Бизнес-процессы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23728" y="2933638"/>
            <a:ext cx="1152128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Э</a:t>
            </a:r>
            <a:r>
              <a:rPr lang="ru-RU" sz="1400" dirty="0" smtClean="0"/>
              <a:t>кономика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1107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3738605" y="3007743"/>
            <a:ext cx="5334275" cy="485775"/>
            <a:chOff x="1308" y="3402"/>
            <a:chExt cx="2964" cy="408"/>
          </a:xfrm>
        </p:grpSpPr>
        <p:sp>
          <p:nvSpPr>
            <p:cNvPr id="32" name="AutoShape 26"/>
            <p:cNvSpPr>
              <a:spLocks noChangeArrowheads="1"/>
            </p:cNvSpPr>
            <p:nvPr/>
          </p:nvSpPr>
          <p:spPr bwMode="gray">
            <a:xfrm>
              <a:off x="1536" y="3435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3366FF">
                    <a:gamma/>
                    <a:tint val="21176"/>
                    <a:invGamma/>
                  </a:srgbClr>
                </a:gs>
                <a:gs pos="100000">
                  <a:srgbClr val="3366FF"/>
                </a:gs>
              </a:gsLst>
              <a:lin ang="0" scaled="1"/>
            </a:gradFill>
            <a:ln w="12700" algn="ctr">
              <a:solidFill>
                <a:srgbClr val="FFFF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AutoShape 27"/>
            <p:cNvSpPr>
              <a:spLocks noChangeArrowheads="1"/>
            </p:cNvSpPr>
            <p:nvPr/>
          </p:nvSpPr>
          <p:spPr bwMode="gray">
            <a:xfrm>
              <a:off x="1308" y="3402"/>
              <a:ext cx="446" cy="381"/>
            </a:xfrm>
            <a:prstGeom prst="diamond">
              <a:avLst/>
            </a:prstGeom>
            <a:gradFill rotWithShape="1">
              <a:gsLst>
                <a:gs pos="0">
                  <a:srgbClr val="3366FF">
                    <a:gamma/>
                    <a:shade val="46275"/>
                    <a:invGamma/>
                  </a:srgbClr>
                </a:gs>
                <a:gs pos="100000">
                  <a:srgbClr val="3366FF"/>
                </a:gs>
              </a:gsLst>
              <a:lin ang="0" scaled="1"/>
            </a:gra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Text Box 28"/>
            <p:cNvSpPr txBox="1">
              <a:spLocks noChangeArrowheads="1"/>
            </p:cNvSpPr>
            <p:nvPr/>
          </p:nvSpPr>
          <p:spPr bwMode="gray">
            <a:xfrm>
              <a:off x="1680" y="3435"/>
              <a:ext cx="2501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Text Box 29"/>
            <p:cNvSpPr txBox="1">
              <a:spLocks noChangeArrowheads="1"/>
            </p:cNvSpPr>
            <p:nvPr/>
          </p:nvSpPr>
          <p:spPr bwMode="gray">
            <a:xfrm>
              <a:off x="1393" y="3422"/>
              <a:ext cx="105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3754942" y="2326737"/>
            <a:ext cx="5389058" cy="1045368"/>
            <a:chOff x="1254" y="2833"/>
            <a:chExt cx="3051" cy="878"/>
          </a:xfrm>
        </p:grpSpPr>
        <p:sp>
          <p:nvSpPr>
            <p:cNvPr id="27" name="AutoShape 20"/>
            <p:cNvSpPr>
              <a:spLocks noChangeArrowheads="1"/>
            </p:cNvSpPr>
            <p:nvPr/>
          </p:nvSpPr>
          <p:spPr bwMode="gray">
            <a:xfrm>
              <a:off x="1536" y="2907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46ACD">
                    <a:gamma/>
                    <a:tint val="21176"/>
                    <a:invGamma/>
                  </a:srgbClr>
                </a:gs>
                <a:gs pos="100000">
                  <a:srgbClr val="E46ACD"/>
                </a:gs>
              </a:gsLst>
              <a:lin ang="0" scaled="1"/>
            </a:gradFill>
            <a:ln w="12700" algn="ctr">
              <a:solidFill>
                <a:srgbClr val="FFFF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AutoShape 21"/>
            <p:cNvSpPr>
              <a:spLocks noChangeArrowheads="1"/>
            </p:cNvSpPr>
            <p:nvPr/>
          </p:nvSpPr>
          <p:spPr bwMode="gray">
            <a:xfrm>
              <a:off x="1254" y="2833"/>
              <a:ext cx="432" cy="390"/>
            </a:xfrm>
            <a:prstGeom prst="diamond">
              <a:avLst/>
            </a:prstGeom>
            <a:gradFill rotWithShape="1">
              <a:gsLst>
                <a:gs pos="0">
                  <a:srgbClr val="E46ACD">
                    <a:gamma/>
                    <a:shade val="46275"/>
                    <a:invGamma/>
                  </a:srgbClr>
                </a:gs>
                <a:gs pos="100000">
                  <a:srgbClr val="E46ACD"/>
                </a:gs>
              </a:gsLst>
              <a:lin ang="0" scaled="1"/>
            </a:gra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Text Box 22"/>
            <p:cNvSpPr txBox="1">
              <a:spLocks noChangeArrowheads="1"/>
            </p:cNvSpPr>
            <p:nvPr/>
          </p:nvSpPr>
          <p:spPr bwMode="gray">
            <a:xfrm>
              <a:off x="1694" y="3465"/>
              <a:ext cx="2611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300" b="1" kern="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Успешные предприниматели, организовавшие свой бизнес</a:t>
              </a:r>
              <a:endParaRPr lang="ru-RU" sz="13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 Box 23"/>
            <p:cNvSpPr txBox="1">
              <a:spLocks noChangeArrowheads="1"/>
            </p:cNvSpPr>
            <p:nvPr/>
          </p:nvSpPr>
          <p:spPr bwMode="gray">
            <a:xfrm>
              <a:off x="1393" y="2894"/>
              <a:ext cx="105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3570406" y="1049370"/>
            <a:ext cx="5208666" cy="677427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Ключевые партнеры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3766839" y="1738143"/>
            <a:ext cx="5306041" cy="523239"/>
            <a:chOff x="1296" y="1344"/>
            <a:chExt cx="3004" cy="523"/>
          </a:xfrm>
        </p:grpSpPr>
        <p:sp>
          <p:nvSpPr>
            <p:cNvPr id="12" name="AutoShape 5"/>
            <p:cNvSpPr>
              <a:spLocks noChangeArrowheads="1"/>
            </p:cNvSpPr>
            <p:nvPr/>
          </p:nvSpPr>
          <p:spPr bwMode="gray">
            <a:xfrm>
              <a:off x="1536" y="141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1B3E1">
                    <a:gamma/>
                    <a:tint val="21176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12700" algn="ctr">
              <a:solidFill>
                <a:srgbClr val="FFFF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AutoShape 4"/>
            <p:cNvSpPr>
              <a:spLocks noChangeArrowheads="1"/>
            </p:cNvSpPr>
            <p:nvPr/>
          </p:nvSpPr>
          <p:spPr bwMode="gray">
            <a:xfrm>
              <a:off x="1296" y="1344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21B3E1">
                    <a:gamma/>
                    <a:shade val="46275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Text Box 6"/>
            <p:cNvSpPr txBox="1">
              <a:spLocks noChangeArrowheads="1"/>
            </p:cNvSpPr>
            <p:nvPr/>
          </p:nvSpPr>
          <p:spPr bwMode="gray">
            <a:xfrm>
              <a:off x="1708" y="1402"/>
              <a:ext cx="259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b="1" kern="0" noProof="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Министерство экономики Республики Татарстан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Text Box 7"/>
            <p:cNvSpPr txBox="1">
              <a:spLocks noChangeArrowheads="1"/>
            </p:cNvSpPr>
            <p:nvPr/>
          </p:nvSpPr>
          <p:spPr bwMode="gray">
            <a:xfrm>
              <a:off x="1393" y="1406"/>
              <a:ext cx="105" cy="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48" name="Схема 47"/>
          <p:cNvGraphicFramePr/>
          <p:nvPr>
            <p:extLst/>
          </p:nvPr>
        </p:nvGraphicFramePr>
        <p:xfrm>
          <a:off x="-6632" y="1203598"/>
          <a:ext cx="3773471" cy="31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0" name="Заголовок 1"/>
          <p:cNvSpPr>
            <a:spLocks noGrp="1"/>
          </p:cNvSpPr>
          <p:nvPr>
            <p:ph type="title"/>
          </p:nvPr>
        </p:nvSpPr>
        <p:spPr>
          <a:xfrm>
            <a:off x="88235" y="741219"/>
            <a:ext cx="4041430" cy="360040"/>
          </a:xfrm>
        </p:spPr>
        <p:txBody>
          <a:bodyPr>
            <a:noAutofit/>
          </a:bodyPr>
          <a:lstStyle/>
          <a:p>
            <a:r>
              <a:rPr lang="ru-RU" b="0" dirty="0" smtClean="0">
                <a:latin typeface="+mn-lt"/>
                <a:cs typeface="Times New Roman" pitchFamily="18" charset="0"/>
              </a:rPr>
              <a:t>Возможности трудоустройств</a:t>
            </a:r>
            <a:r>
              <a:rPr lang="ru-RU" b="0" dirty="0" smtClean="0">
                <a:latin typeface="+mn-lt"/>
              </a:rPr>
              <a:t>а</a:t>
            </a:r>
            <a:endParaRPr lang="ru-RU" b="0" dirty="0">
              <a:latin typeface="+mn-lt"/>
            </a:endParaRP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35496" y="51470"/>
            <a:ext cx="9108504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РАЗВИТИЕМ БИЗНЕСА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Box 22"/>
          <p:cNvSpPr txBox="1">
            <a:spLocks noChangeArrowheads="1"/>
          </p:cNvSpPr>
          <p:nvPr/>
        </p:nvSpPr>
        <p:spPr bwMode="gray">
          <a:xfrm>
            <a:off x="4462299" y="2433332"/>
            <a:ext cx="474681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Образовательный проект </a:t>
            </a:r>
            <a:r>
              <a:rPr lang="ru-RU" sz="13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«Фабрика Предпринимательства»</a:t>
            </a:r>
            <a:endParaRPr lang="ru-RU" sz="1300" b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l="565" t="-31761" r="-565" b="31761"/>
          <a:stretch/>
        </p:blipFill>
        <p:spPr>
          <a:xfrm>
            <a:off x="3835725" y="3236716"/>
            <a:ext cx="5308276" cy="1109568"/>
          </a:xfrm>
          <a:prstGeom prst="rect">
            <a:avLst/>
          </a:prstGeom>
        </p:spPr>
      </p:pic>
      <p:sp>
        <p:nvSpPr>
          <p:cNvPr id="41" name="Text Box 22"/>
          <p:cNvSpPr txBox="1">
            <a:spLocks noChangeArrowheads="1"/>
          </p:cNvSpPr>
          <p:nvPr/>
        </p:nvSpPr>
        <p:spPr bwMode="gray">
          <a:xfrm>
            <a:off x="4541267" y="3705178"/>
            <a:ext cx="454444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ПАО </a:t>
            </a:r>
            <a:r>
              <a:rPr lang="ru-RU" sz="13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«Ак Барс Банк»</a:t>
            </a:r>
            <a:endParaRPr lang="ru-RU" sz="1300" b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60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6237</TotalTime>
  <Words>216</Words>
  <Application>Microsoft Office PowerPoint</Application>
  <PresentationFormat>Экран (16:9)</PresentationFormat>
  <Paragraphs>36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УПРАВЛЕНИЕ РАЗВИТИЕМ БИЗНЕСА</vt:lpstr>
      <vt:lpstr>Презентация PowerPoint</vt:lpstr>
      <vt:lpstr>Преимущества и специфика программы </vt:lpstr>
      <vt:lpstr>Возможности трудоустройства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</dc:creator>
  <cp:lastModifiedBy>Шигабиева Алия Марсовна</cp:lastModifiedBy>
  <cp:revision>105</cp:revision>
  <cp:lastPrinted>2016-04-15T14:43:39Z</cp:lastPrinted>
  <dcterms:created xsi:type="dcterms:W3CDTF">2015-11-19T19:32:17Z</dcterms:created>
  <dcterms:modified xsi:type="dcterms:W3CDTF">2017-04-17T12:22:59Z</dcterms:modified>
</cp:coreProperties>
</file>