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62" r:id="rId4"/>
    <p:sldId id="261" r:id="rId5"/>
    <p:sldId id="264" r:id="rId6"/>
    <p:sldId id="265" r:id="rId7"/>
    <p:sldId id="258" r:id="rId8"/>
    <p:sldId id="259" r:id="rId9"/>
    <p:sldId id="260" r:id="rId10"/>
    <p:sldId id="268" r:id="rId11"/>
    <p:sldId id="266" r:id="rId12"/>
    <p:sldId id="263" r:id="rId13"/>
    <p:sldId id="267" r:id="rId14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53" d="100"/>
          <a:sy n="53" d="100"/>
        </p:scale>
        <p:origin x="-1854" y="-4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61FB94-AEF5-412A-9CB8-0D1E498E3919}" type="datetimeFigureOut">
              <a:rPr lang="ru-RU" smtClean="0"/>
              <a:t>11.11.2013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7BA9F1-8EB6-4F25-B95D-F6534ED740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26434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11/11/2013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11/11/2013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11/11/2013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11/11/2013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11/11/2013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11/11/2013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11/11/2013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blipFill dpi="0" rotWithShape="1">
          <a:blip r:embed="rId2" cstate="print"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5410200" y="1"/>
            <a:ext cx="3733800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Дедков Алексей Петрович</a:t>
            </a:r>
            <a:endParaRPr lang="ru-RU" sz="54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957807" y="5934670"/>
            <a:ext cx="3167663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400" b="1" cap="none" spc="0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1924-2007гг.</a:t>
            </a:r>
            <a:endParaRPr lang="ru-RU" sz="4400" b="1" cap="none" spc="0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rgbClr val="D6B19C"/>
            </a:gs>
            <a:gs pos="30000">
              <a:srgbClr val="D49E6C"/>
            </a:gs>
            <a:gs pos="70000">
              <a:srgbClr val="A65528"/>
            </a:gs>
            <a:gs pos="100000">
              <a:srgbClr val="663012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Андреевы\Desktop\imag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799" y="381000"/>
            <a:ext cx="6846031" cy="4953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6553200" y="5486400"/>
            <a:ext cx="175240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РККА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6B19C"/>
            </a:gs>
            <a:gs pos="30000">
              <a:srgbClr val="D49E6C"/>
            </a:gs>
            <a:gs pos="70000">
              <a:srgbClr val="A65528"/>
            </a:gs>
            <a:gs pos="100000">
              <a:srgbClr val="66301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Андреевы\Desktop\fil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914400"/>
            <a:ext cx="6217920" cy="25908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-421519" y="4038600"/>
            <a:ext cx="9565519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Орден Отечественной войны(лента)</a:t>
            </a:r>
            <a:endParaRPr lang="ru-RU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chemeClr val="tx2">
                  <a:lumMod val="60000"/>
                  <a:lumOff val="40000"/>
                </a:schemeClr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6B19C"/>
            </a:gs>
            <a:gs pos="30000">
              <a:srgbClr val="D49E6C"/>
            </a:gs>
            <a:gs pos="70000">
              <a:srgbClr val="A65528"/>
            </a:gs>
            <a:gs pos="100000">
              <a:srgbClr val="66301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Андреевы\Desktop\0TPXE2n4f8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609600"/>
            <a:ext cx="4495800" cy="44958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600200" y="5334000"/>
            <a:ext cx="719030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Орден Красной Звезды</a:t>
            </a:r>
            <a:endParaRPr lang="ru-RU" sz="5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6B19C"/>
            </a:gs>
            <a:gs pos="30000">
              <a:srgbClr val="D49E6C"/>
            </a:gs>
            <a:gs pos="70000">
              <a:srgbClr val="A65528"/>
            </a:gs>
            <a:gs pos="100000">
              <a:srgbClr val="66301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Андреевы\Desktop\nYbJq8QtnV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95600" y="228600"/>
            <a:ext cx="3032449" cy="52578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-152400" y="5562600"/>
            <a:ext cx="92964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Медаль «За отвагу»</a:t>
            </a:r>
            <a:endParaRPr lang="ru-RU" sz="5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6B19C"/>
            </a:gs>
            <a:gs pos="30000">
              <a:srgbClr val="D49E6C"/>
            </a:gs>
            <a:gs pos="70000">
              <a:srgbClr val="A65528"/>
            </a:gs>
            <a:gs pos="100000">
              <a:srgbClr val="66301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Андреевы\Desktop\LOeTTjpSP_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24200" y="0"/>
            <a:ext cx="2838006" cy="5216525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0" y="5486400"/>
            <a:ext cx="8991600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«За победу над Германией в Великой Отечественной Войне 1941-1945гг.»</a:t>
            </a:r>
            <a:endParaRPr lang="ru-RU" sz="32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6B19C"/>
            </a:gs>
            <a:gs pos="30000">
              <a:srgbClr val="D49E6C"/>
            </a:gs>
            <a:gs pos="70000">
              <a:srgbClr val="A65528"/>
            </a:gs>
            <a:gs pos="100000">
              <a:srgbClr val="66301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Андреевы\Desktop\0lFbRYTxAv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62200" y="457200"/>
            <a:ext cx="4191000" cy="595720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6B19C"/>
            </a:gs>
            <a:gs pos="30000">
              <a:srgbClr val="D49E6C"/>
            </a:gs>
            <a:gs pos="70000">
              <a:srgbClr val="A65528"/>
            </a:gs>
            <a:gs pos="100000">
              <a:srgbClr val="66301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Андреевы\Desktop\s6y5YfpzJdw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0"/>
            <a:ext cx="3429000" cy="564642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3429000" y="3200400"/>
            <a:ext cx="6096000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effectLst/>
              </a:rPr>
              <a:t>Орден Славы Республики </a:t>
            </a:r>
            <a:r>
              <a:rPr lang="ru-RU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effectLst/>
              </a:rPr>
              <a:t>Афганистан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6B19C"/>
            </a:gs>
            <a:gs pos="30000">
              <a:srgbClr val="D49E6C"/>
            </a:gs>
            <a:gs pos="70000">
              <a:srgbClr val="A65528"/>
            </a:gs>
            <a:gs pos="100000">
              <a:srgbClr val="66301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cs307505.userapi.com/v307505623/92fe/mCH6bsykPP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188" y="457200"/>
            <a:ext cx="8026400" cy="60198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10076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228600"/>
            <a:ext cx="6477000" cy="6459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6B19C"/>
            </a:gs>
            <a:gs pos="30000">
              <a:srgbClr val="D49E6C"/>
            </a:gs>
            <a:gs pos="70000">
              <a:srgbClr val="A65528"/>
            </a:gs>
            <a:gs pos="100000">
              <a:srgbClr val="66301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06249" y="2967335"/>
            <a:ext cx="8531503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6600" b="1" cap="none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Спасибо за внимание!</a:t>
            </a:r>
            <a:endParaRPr lang="ru-RU" sz="6600" b="1" cap="none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742737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</TotalTime>
  <Words>37</Words>
  <Application>Microsoft Office PowerPoint</Application>
  <PresentationFormat>Экран (4:3)</PresentationFormat>
  <Paragraphs>9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Андреевы</dc:creator>
  <cp:lastModifiedBy>Руслан</cp:lastModifiedBy>
  <cp:revision>13</cp:revision>
  <dcterms:created xsi:type="dcterms:W3CDTF">2013-11-10T17:06:23Z</dcterms:created>
  <dcterms:modified xsi:type="dcterms:W3CDTF">2013-11-11T10:49:08Z</dcterms:modified>
</cp:coreProperties>
</file>