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85" r:id="rId3"/>
    <p:sldId id="287" r:id="rId4"/>
    <p:sldId id="286" r:id="rId5"/>
    <p:sldId id="277" r:id="rId6"/>
    <p:sldId id="273" r:id="rId7"/>
    <p:sldId id="274" r:id="rId8"/>
    <p:sldId id="276" r:id="rId9"/>
    <p:sldId id="282" r:id="rId10"/>
    <p:sldId id="270" r:id="rId11"/>
  </p:sldIdLst>
  <p:sldSz cx="9144000" cy="5143500" type="screen16x9"/>
  <p:notesSz cx="6805613" cy="994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Хафизова Лейля Рашитовна" initials="ХЛР" lastIdx="1" clrIdx="0">
    <p:extLst>
      <p:ext uri="{19B8F6BF-5375-455C-9EA6-DF929625EA0E}">
        <p15:presenceInfo xmlns:p15="http://schemas.microsoft.com/office/powerpoint/2012/main" userId="S-1-5-21-3767915954-3868216224-3915895780-3532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23" autoAdjust="0"/>
  </p:normalViewPr>
  <p:slideViewPr>
    <p:cSldViewPr>
      <p:cViewPr varScale="1">
        <p:scale>
          <a:sx n="146" d="100"/>
          <a:sy n="146" d="100"/>
        </p:scale>
        <p:origin x="594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2" Type="http://schemas.microsoft.com/office/2007/relationships/hdphoto" Target="../media/hdphoto1.wdp"/><Relationship Id="rId1" Type="http://schemas.openxmlformats.org/officeDocument/2006/relationships/image" Target="../media/image7.png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2" Type="http://schemas.microsoft.com/office/2007/relationships/hdphoto" Target="../media/hdphoto1.wdp"/><Relationship Id="rId1" Type="http://schemas.openxmlformats.org/officeDocument/2006/relationships/image" Target="../media/image7.png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744A5B-91D0-4460-99BD-36E65360BB4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BAB62A-C542-4C43-8CE5-5572C51AF2C0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IT в учебном процессе университета: современные инструменты анализа и визуализации данных (16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  <a:endParaRPr lang="ru-RU" sz="1400" dirty="0">
            <a:latin typeface="PT Sans" panose="020B0503020203020204" pitchFamily="34" charset="-52"/>
          </a:endParaRPr>
        </a:p>
      </dgm:t>
    </dgm:pt>
    <dgm:pt modelId="{5DE0647F-91B4-4C9E-BBF1-B5198696295C}" type="parTrans" cxnId="{3F1765EB-1E58-4009-8FC0-5A40A04128CA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5B7FB633-B806-46B5-9B1F-B5D2FE938FB6}" type="sibTrans" cxnId="{3F1765EB-1E58-4009-8FC0-5A40A04128CA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B31B466F-41DD-4603-8368-15DAAF2B788E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IT в учебном процессе университета: цифровые подходы в образовании (16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  <a:endParaRPr lang="ru-RU" sz="1400" dirty="0">
            <a:latin typeface="PT Sans" panose="020B0503020203020204" pitchFamily="34" charset="-52"/>
          </a:endParaRPr>
        </a:p>
      </dgm:t>
    </dgm:pt>
    <dgm:pt modelId="{7D912515-F513-418C-A75F-716A029F96E2}" type="parTrans" cxnId="{CBEAA4FA-475C-40BA-BE8A-E4E91EE5E5E9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9BA8C9C8-B43F-4BBA-A081-02D900DE4B27}" type="sibTrans" cxnId="{CBEAA4FA-475C-40BA-BE8A-E4E91EE5E5E9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6642A8C3-9F2C-4E7D-9FB2-99F65F2A6282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Английский язык для делового общения(24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  <a:endParaRPr lang="ru-RU" sz="1400" dirty="0">
            <a:latin typeface="PT Sans" panose="020B0503020203020204" pitchFamily="34" charset="-52"/>
          </a:endParaRPr>
        </a:p>
      </dgm:t>
    </dgm:pt>
    <dgm:pt modelId="{0584ACE1-3341-4E89-9BD5-77B04D0C4A40}" type="parTrans" cxnId="{0DF0C837-F003-4CB4-BB0D-0B362C66B9D3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26913270-70C3-498C-AD87-5B68FE708C8D}" type="sibTrans" cxnId="{0DF0C837-F003-4CB4-BB0D-0B362C66B9D3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3D988614-9FD7-4C21-8450-76E69E585FA9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Мастерство публичных выступлений: пути эффективного взаимодействия педагога с аудиторией (18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  <a:endParaRPr lang="ru-RU" sz="1400" dirty="0">
            <a:latin typeface="PT Sans" panose="020B0503020203020204" pitchFamily="34" charset="-52"/>
          </a:endParaRPr>
        </a:p>
      </dgm:t>
    </dgm:pt>
    <dgm:pt modelId="{B3BE8E9E-6CB8-4640-AE6A-A95BA15D4CA2}" type="parTrans" cxnId="{F88D0EB5-D610-459A-962C-543A5F664CCB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80660E51-B584-4E3F-9995-19AD787DA5E7}" type="sibTrans" cxnId="{F88D0EB5-D610-459A-962C-543A5F664CCB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2A60788C-485A-4829-BAF0-6481235FE89A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Международное деловое общение и письмо в сфере образования(36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  <a:endParaRPr lang="ru-RU" sz="1400" dirty="0">
            <a:latin typeface="PT Sans" panose="020B0503020203020204" pitchFamily="34" charset="-52"/>
          </a:endParaRPr>
        </a:p>
      </dgm:t>
    </dgm:pt>
    <dgm:pt modelId="{912A544D-E49C-46B0-8674-EB4E68538B00}" type="parTrans" cxnId="{1D1D0654-7D11-44B7-A2EF-E953BA16A971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D861E016-430C-4B6B-AA66-D0D7D55ED367}" type="sibTrans" cxnId="{1D1D0654-7D11-44B7-A2EF-E953BA16A971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77584945-3DB5-4249-B5A3-D7DC87DB1AFC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Научно-исследовательская и публикационная активность преподавателя высшей школы (18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  <a:endParaRPr lang="ru-RU" sz="1400" dirty="0">
            <a:latin typeface="PT Sans" panose="020B0503020203020204" pitchFamily="34" charset="-52"/>
          </a:endParaRPr>
        </a:p>
      </dgm:t>
    </dgm:pt>
    <dgm:pt modelId="{8674DA18-8CCD-4BBF-88C6-7B496EF0ECD1}" type="parTrans" cxnId="{070EADE6-D3D4-460C-B31D-11867372C7AD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F24F3B01-3E4F-43DA-83C1-B66D1B39052A}" type="sibTrans" cxnId="{070EADE6-D3D4-460C-B31D-11867372C7AD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DE206009-491D-4B91-A6B4-8D1BA5D19DA4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Немецкий язык для делового общения(24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  <a:endParaRPr lang="ru-RU" sz="1400" dirty="0">
            <a:latin typeface="PT Sans" panose="020B0503020203020204" pitchFamily="34" charset="-52"/>
          </a:endParaRPr>
        </a:p>
      </dgm:t>
    </dgm:pt>
    <dgm:pt modelId="{97E05770-E9F0-49B7-80F7-EBD08593A059}" type="parTrans" cxnId="{BF8EF0CE-CE1A-464C-9266-C3F6FE0E2AD4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4ABE5A9F-CEA6-4037-A04E-CF96C7C37C69}" type="sibTrans" cxnId="{BF8EF0CE-CE1A-464C-9266-C3F6FE0E2AD4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49E3B557-1AEA-4A40-BE90-E41E230A3766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Педагогический дизайн современного цифрового образовательного контента (16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  <a:endParaRPr lang="ru-RU" sz="1400" dirty="0">
            <a:latin typeface="PT Sans" panose="020B0503020203020204" pitchFamily="34" charset="-52"/>
          </a:endParaRPr>
        </a:p>
      </dgm:t>
    </dgm:pt>
    <dgm:pt modelId="{33E63269-C408-4538-9E0A-B25706DDEA7F}" type="parTrans" cxnId="{F4A68CA3-C4E2-4382-AEDF-B906EA13AED6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592DB8CF-EDE4-4C1B-A182-452F2B43DB2C}" type="sibTrans" cxnId="{F4A68CA3-C4E2-4382-AEDF-B906EA13AED6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4F7CE092-C9BF-4ECD-9E34-D02DEC8DC496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Правовая и репутационная безопасность вуза в образовательных отношениях (72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  <a:endParaRPr lang="ru-RU" sz="1400" dirty="0">
            <a:latin typeface="PT Sans" panose="020B0503020203020204" pitchFamily="34" charset="-52"/>
          </a:endParaRPr>
        </a:p>
      </dgm:t>
    </dgm:pt>
    <dgm:pt modelId="{446C9231-297E-4732-A51A-47718C6C5C4B}" type="parTrans" cxnId="{563DDC1D-1F67-4187-96A4-8176B0B5FB4C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B89790F2-A95E-4453-AE38-AEDC271C7800}" type="sibTrans" cxnId="{563DDC1D-1F67-4187-96A4-8176B0B5FB4C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AAA8E1B9-1A61-49EB-919D-8C6286E43804}">
      <dgm:prSet custT="1"/>
      <dgm:spPr/>
      <dgm:t>
        <a:bodyPr/>
        <a:lstStyle/>
        <a:p>
          <a:endParaRPr lang="ru-RU" sz="1400" dirty="0">
            <a:latin typeface="PT Sans" panose="020B0503020203020204" pitchFamily="34" charset="-52"/>
          </a:endParaRPr>
        </a:p>
      </dgm:t>
    </dgm:pt>
    <dgm:pt modelId="{19FC3D4D-834F-44F5-82E0-9ADE0E0C570E}" type="parTrans" cxnId="{183B3BC7-2CFA-4304-93AC-8F369A571254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B05982BE-2524-42D8-82E3-F1BF891BE83D}" type="sibTrans" cxnId="{183B3BC7-2CFA-4304-93AC-8F369A571254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F2D681C7-C5BD-497A-B1DB-B81F73F80BAA}" type="pres">
      <dgm:prSet presAssocID="{16744A5B-91D0-4460-99BD-36E65360BB40}" presName="vert0" presStyleCnt="0">
        <dgm:presLayoutVars>
          <dgm:dir/>
          <dgm:animOne val="branch"/>
          <dgm:animLvl val="lvl"/>
        </dgm:presLayoutVars>
      </dgm:prSet>
      <dgm:spPr/>
    </dgm:pt>
    <dgm:pt modelId="{7283AB65-07DC-44D0-AF53-CA7F912101FF}" type="pres">
      <dgm:prSet presAssocID="{6ABAB62A-C542-4C43-8CE5-5572C51AF2C0}" presName="thickLine" presStyleLbl="alignNode1" presStyleIdx="0" presStyleCnt="10"/>
      <dgm:spPr/>
    </dgm:pt>
    <dgm:pt modelId="{D67BA82B-4736-4C77-ADDA-6395B02D52A2}" type="pres">
      <dgm:prSet presAssocID="{6ABAB62A-C542-4C43-8CE5-5572C51AF2C0}" presName="horz1" presStyleCnt="0"/>
      <dgm:spPr/>
    </dgm:pt>
    <dgm:pt modelId="{1D7B6021-DA43-40BE-AAC6-F75BF70A9011}" type="pres">
      <dgm:prSet presAssocID="{6ABAB62A-C542-4C43-8CE5-5572C51AF2C0}" presName="tx1" presStyleLbl="revTx" presStyleIdx="0" presStyleCnt="10"/>
      <dgm:spPr/>
    </dgm:pt>
    <dgm:pt modelId="{75681956-4B93-4616-B6C9-EA885A78BEB0}" type="pres">
      <dgm:prSet presAssocID="{6ABAB62A-C542-4C43-8CE5-5572C51AF2C0}" presName="vert1" presStyleCnt="0"/>
      <dgm:spPr/>
    </dgm:pt>
    <dgm:pt modelId="{1F185A00-5395-45AD-B71F-68C88AA5AD9D}" type="pres">
      <dgm:prSet presAssocID="{B31B466F-41DD-4603-8368-15DAAF2B788E}" presName="thickLine" presStyleLbl="alignNode1" presStyleIdx="1" presStyleCnt="10"/>
      <dgm:spPr/>
    </dgm:pt>
    <dgm:pt modelId="{D10EB93E-7156-46E6-B865-56472A2ACE62}" type="pres">
      <dgm:prSet presAssocID="{B31B466F-41DD-4603-8368-15DAAF2B788E}" presName="horz1" presStyleCnt="0"/>
      <dgm:spPr/>
    </dgm:pt>
    <dgm:pt modelId="{E92A48A2-830F-4B8C-B596-0231B84F994B}" type="pres">
      <dgm:prSet presAssocID="{B31B466F-41DD-4603-8368-15DAAF2B788E}" presName="tx1" presStyleLbl="revTx" presStyleIdx="1" presStyleCnt="10"/>
      <dgm:spPr/>
    </dgm:pt>
    <dgm:pt modelId="{C3698515-A11B-4E77-B033-EBA3FD87DE3B}" type="pres">
      <dgm:prSet presAssocID="{B31B466F-41DD-4603-8368-15DAAF2B788E}" presName="vert1" presStyleCnt="0"/>
      <dgm:spPr/>
    </dgm:pt>
    <dgm:pt modelId="{5F4071DC-DA28-46C6-92A4-765215D9169C}" type="pres">
      <dgm:prSet presAssocID="{6642A8C3-9F2C-4E7D-9FB2-99F65F2A6282}" presName="thickLine" presStyleLbl="alignNode1" presStyleIdx="2" presStyleCnt="10"/>
      <dgm:spPr/>
    </dgm:pt>
    <dgm:pt modelId="{146E0E10-EF00-463E-A3C7-7CE5936D0D6F}" type="pres">
      <dgm:prSet presAssocID="{6642A8C3-9F2C-4E7D-9FB2-99F65F2A6282}" presName="horz1" presStyleCnt="0"/>
      <dgm:spPr/>
    </dgm:pt>
    <dgm:pt modelId="{AEE9C1D9-9230-47D7-93DF-635EB9CA8F6D}" type="pres">
      <dgm:prSet presAssocID="{6642A8C3-9F2C-4E7D-9FB2-99F65F2A6282}" presName="tx1" presStyleLbl="revTx" presStyleIdx="2" presStyleCnt="10"/>
      <dgm:spPr/>
    </dgm:pt>
    <dgm:pt modelId="{AEAB510E-F8DB-4C29-8D67-B19908F6685B}" type="pres">
      <dgm:prSet presAssocID="{6642A8C3-9F2C-4E7D-9FB2-99F65F2A6282}" presName="vert1" presStyleCnt="0"/>
      <dgm:spPr/>
    </dgm:pt>
    <dgm:pt modelId="{B4B2D82A-C646-4A06-A08C-8FAD43AA944C}" type="pres">
      <dgm:prSet presAssocID="{3D988614-9FD7-4C21-8450-76E69E585FA9}" presName="thickLine" presStyleLbl="alignNode1" presStyleIdx="3" presStyleCnt="10"/>
      <dgm:spPr/>
    </dgm:pt>
    <dgm:pt modelId="{1C7FE55A-6BA6-42D8-84E0-1B84D3AD5DE6}" type="pres">
      <dgm:prSet presAssocID="{3D988614-9FD7-4C21-8450-76E69E585FA9}" presName="horz1" presStyleCnt="0"/>
      <dgm:spPr/>
    </dgm:pt>
    <dgm:pt modelId="{1C457765-AC51-4F17-A3B0-39EB77B9FE95}" type="pres">
      <dgm:prSet presAssocID="{3D988614-9FD7-4C21-8450-76E69E585FA9}" presName="tx1" presStyleLbl="revTx" presStyleIdx="3" presStyleCnt="10"/>
      <dgm:spPr/>
    </dgm:pt>
    <dgm:pt modelId="{8D74DBEA-3013-489B-B34D-85E258BBE799}" type="pres">
      <dgm:prSet presAssocID="{3D988614-9FD7-4C21-8450-76E69E585FA9}" presName="vert1" presStyleCnt="0"/>
      <dgm:spPr/>
    </dgm:pt>
    <dgm:pt modelId="{24FF3769-B44C-4DD0-8EAE-DD688113D4A7}" type="pres">
      <dgm:prSet presAssocID="{2A60788C-485A-4829-BAF0-6481235FE89A}" presName="thickLine" presStyleLbl="alignNode1" presStyleIdx="4" presStyleCnt="10"/>
      <dgm:spPr/>
    </dgm:pt>
    <dgm:pt modelId="{FE71A1D9-5CF3-4EC8-94D2-694D50A1FD9D}" type="pres">
      <dgm:prSet presAssocID="{2A60788C-485A-4829-BAF0-6481235FE89A}" presName="horz1" presStyleCnt="0"/>
      <dgm:spPr/>
    </dgm:pt>
    <dgm:pt modelId="{CD57ED4D-675F-4826-9CEF-3B7D9E3B97AA}" type="pres">
      <dgm:prSet presAssocID="{2A60788C-485A-4829-BAF0-6481235FE89A}" presName="tx1" presStyleLbl="revTx" presStyleIdx="4" presStyleCnt="10"/>
      <dgm:spPr/>
    </dgm:pt>
    <dgm:pt modelId="{5BA8420D-5FA9-4F04-9DB9-5E97C38C5604}" type="pres">
      <dgm:prSet presAssocID="{2A60788C-485A-4829-BAF0-6481235FE89A}" presName="vert1" presStyleCnt="0"/>
      <dgm:spPr/>
    </dgm:pt>
    <dgm:pt modelId="{AA103A09-F94B-439D-A796-42C34E489579}" type="pres">
      <dgm:prSet presAssocID="{77584945-3DB5-4249-B5A3-D7DC87DB1AFC}" presName="thickLine" presStyleLbl="alignNode1" presStyleIdx="5" presStyleCnt="10"/>
      <dgm:spPr/>
    </dgm:pt>
    <dgm:pt modelId="{098EA18E-333D-48D9-AE5F-65ABD5376BBA}" type="pres">
      <dgm:prSet presAssocID="{77584945-3DB5-4249-B5A3-D7DC87DB1AFC}" presName="horz1" presStyleCnt="0"/>
      <dgm:spPr/>
    </dgm:pt>
    <dgm:pt modelId="{35746443-53D7-4DC2-8D6E-5EF0D05F9FD2}" type="pres">
      <dgm:prSet presAssocID="{77584945-3DB5-4249-B5A3-D7DC87DB1AFC}" presName="tx1" presStyleLbl="revTx" presStyleIdx="5" presStyleCnt="10"/>
      <dgm:spPr/>
    </dgm:pt>
    <dgm:pt modelId="{DC619895-9ABB-4C9F-80B8-197F205EC4D3}" type="pres">
      <dgm:prSet presAssocID="{77584945-3DB5-4249-B5A3-D7DC87DB1AFC}" presName="vert1" presStyleCnt="0"/>
      <dgm:spPr/>
    </dgm:pt>
    <dgm:pt modelId="{CB87BDAA-B35F-4A1A-8C1A-F873370DD9DE}" type="pres">
      <dgm:prSet presAssocID="{DE206009-491D-4B91-A6B4-8D1BA5D19DA4}" presName="thickLine" presStyleLbl="alignNode1" presStyleIdx="6" presStyleCnt="10"/>
      <dgm:spPr/>
    </dgm:pt>
    <dgm:pt modelId="{9D053AC3-91A2-41CC-A5AA-857CB40FB200}" type="pres">
      <dgm:prSet presAssocID="{DE206009-491D-4B91-A6B4-8D1BA5D19DA4}" presName="horz1" presStyleCnt="0"/>
      <dgm:spPr/>
    </dgm:pt>
    <dgm:pt modelId="{2EBD9BCC-8CEA-4EA2-95C3-DF525CE2A3E5}" type="pres">
      <dgm:prSet presAssocID="{DE206009-491D-4B91-A6B4-8D1BA5D19DA4}" presName="tx1" presStyleLbl="revTx" presStyleIdx="6" presStyleCnt="10"/>
      <dgm:spPr/>
    </dgm:pt>
    <dgm:pt modelId="{B0003FB7-9838-4915-8C69-698656802449}" type="pres">
      <dgm:prSet presAssocID="{DE206009-491D-4B91-A6B4-8D1BA5D19DA4}" presName="vert1" presStyleCnt="0"/>
      <dgm:spPr/>
    </dgm:pt>
    <dgm:pt modelId="{4B80DD6C-71D9-4F19-A3B6-6AE25FDC1FC5}" type="pres">
      <dgm:prSet presAssocID="{49E3B557-1AEA-4A40-BE90-E41E230A3766}" presName="thickLine" presStyleLbl="alignNode1" presStyleIdx="7" presStyleCnt="10"/>
      <dgm:spPr/>
    </dgm:pt>
    <dgm:pt modelId="{5E65E5FD-6CF6-41E9-BA01-3BBFC6859F29}" type="pres">
      <dgm:prSet presAssocID="{49E3B557-1AEA-4A40-BE90-E41E230A3766}" presName="horz1" presStyleCnt="0"/>
      <dgm:spPr/>
    </dgm:pt>
    <dgm:pt modelId="{C40BD023-3C11-4C00-9C9F-CDFA8B6588E0}" type="pres">
      <dgm:prSet presAssocID="{49E3B557-1AEA-4A40-BE90-E41E230A3766}" presName="tx1" presStyleLbl="revTx" presStyleIdx="7" presStyleCnt="10"/>
      <dgm:spPr/>
    </dgm:pt>
    <dgm:pt modelId="{E3BC64E4-4731-4438-9FA3-3CDCFB482B4F}" type="pres">
      <dgm:prSet presAssocID="{49E3B557-1AEA-4A40-BE90-E41E230A3766}" presName="vert1" presStyleCnt="0"/>
      <dgm:spPr/>
    </dgm:pt>
    <dgm:pt modelId="{971B1D04-CF7C-4648-A4EF-5B8628891012}" type="pres">
      <dgm:prSet presAssocID="{4F7CE092-C9BF-4ECD-9E34-D02DEC8DC496}" presName="thickLine" presStyleLbl="alignNode1" presStyleIdx="8" presStyleCnt="10"/>
      <dgm:spPr/>
    </dgm:pt>
    <dgm:pt modelId="{2B446E94-E938-4D3E-962C-FEDC4A5C4E12}" type="pres">
      <dgm:prSet presAssocID="{4F7CE092-C9BF-4ECD-9E34-D02DEC8DC496}" presName="horz1" presStyleCnt="0"/>
      <dgm:spPr/>
    </dgm:pt>
    <dgm:pt modelId="{6932D598-9EB0-4A93-ABD5-266FCD612FA7}" type="pres">
      <dgm:prSet presAssocID="{4F7CE092-C9BF-4ECD-9E34-D02DEC8DC496}" presName="tx1" presStyleLbl="revTx" presStyleIdx="8" presStyleCnt="10"/>
      <dgm:spPr/>
    </dgm:pt>
    <dgm:pt modelId="{894DE8CD-F193-4575-98FD-D040B15D350C}" type="pres">
      <dgm:prSet presAssocID="{4F7CE092-C9BF-4ECD-9E34-D02DEC8DC496}" presName="vert1" presStyleCnt="0"/>
      <dgm:spPr/>
    </dgm:pt>
    <dgm:pt modelId="{78C442EB-AF3C-484B-8BDF-F4A76EEC73EE}" type="pres">
      <dgm:prSet presAssocID="{AAA8E1B9-1A61-49EB-919D-8C6286E43804}" presName="thickLine" presStyleLbl="alignNode1" presStyleIdx="9" presStyleCnt="10"/>
      <dgm:spPr/>
    </dgm:pt>
    <dgm:pt modelId="{619AF36E-EBC2-4C24-BFC9-DEB22C7163BA}" type="pres">
      <dgm:prSet presAssocID="{AAA8E1B9-1A61-49EB-919D-8C6286E43804}" presName="horz1" presStyleCnt="0"/>
      <dgm:spPr/>
    </dgm:pt>
    <dgm:pt modelId="{3EC4EED3-B8C2-4598-AF50-2722AF787B50}" type="pres">
      <dgm:prSet presAssocID="{AAA8E1B9-1A61-49EB-919D-8C6286E43804}" presName="tx1" presStyleLbl="revTx" presStyleIdx="9" presStyleCnt="10"/>
      <dgm:spPr/>
    </dgm:pt>
    <dgm:pt modelId="{5F87B36A-B426-41FF-8080-3F00B34620A8}" type="pres">
      <dgm:prSet presAssocID="{AAA8E1B9-1A61-49EB-919D-8C6286E43804}" presName="vert1" presStyleCnt="0"/>
      <dgm:spPr/>
    </dgm:pt>
  </dgm:ptLst>
  <dgm:cxnLst>
    <dgm:cxn modelId="{01B6090D-ED54-4401-B220-BC8E680808FD}" type="presOf" srcId="{2A60788C-485A-4829-BAF0-6481235FE89A}" destId="{CD57ED4D-675F-4826-9CEF-3B7D9E3B97AA}" srcOrd="0" destOrd="0" presId="urn:microsoft.com/office/officeart/2008/layout/LinedList"/>
    <dgm:cxn modelId="{563DDC1D-1F67-4187-96A4-8176B0B5FB4C}" srcId="{16744A5B-91D0-4460-99BD-36E65360BB40}" destId="{4F7CE092-C9BF-4ECD-9E34-D02DEC8DC496}" srcOrd="8" destOrd="0" parTransId="{446C9231-297E-4732-A51A-47718C6C5C4B}" sibTransId="{B89790F2-A95E-4453-AE38-AEDC271C7800}"/>
    <dgm:cxn modelId="{F9FB1226-C020-4A18-9811-EFF99D36ECCF}" type="presOf" srcId="{4F7CE092-C9BF-4ECD-9E34-D02DEC8DC496}" destId="{6932D598-9EB0-4A93-ABD5-266FCD612FA7}" srcOrd="0" destOrd="0" presId="urn:microsoft.com/office/officeart/2008/layout/LinedList"/>
    <dgm:cxn modelId="{0DF0C837-F003-4CB4-BB0D-0B362C66B9D3}" srcId="{16744A5B-91D0-4460-99BD-36E65360BB40}" destId="{6642A8C3-9F2C-4E7D-9FB2-99F65F2A6282}" srcOrd="2" destOrd="0" parTransId="{0584ACE1-3341-4E89-9BD5-77B04D0C4A40}" sibTransId="{26913270-70C3-498C-AD87-5B68FE708C8D}"/>
    <dgm:cxn modelId="{1D1D0654-7D11-44B7-A2EF-E953BA16A971}" srcId="{16744A5B-91D0-4460-99BD-36E65360BB40}" destId="{2A60788C-485A-4829-BAF0-6481235FE89A}" srcOrd="4" destOrd="0" parTransId="{912A544D-E49C-46B0-8674-EB4E68538B00}" sibTransId="{D861E016-430C-4B6B-AA66-D0D7D55ED367}"/>
    <dgm:cxn modelId="{C854EE57-7ED4-49D9-925E-A49621188B21}" type="presOf" srcId="{AAA8E1B9-1A61-49EB-919D-8C6286E43804}" destId="{3EC4EED3-B8C2-4598-AF50-2722AF787B50}" srcOrd="0" destOrd="0" presId="urn:microsoft.com/office/officeart/2008/layout/LinedList"/>
    <dgm:cxn modelId="{C6445C89-C895-4E2D-BECC-68BB8CC616B0}" type="presOf" srcId="{6642A8C3-9F2C-4E7D-9FB2-99F65F2A6282}" destId="{AEE9C1D9-9230-47D7-93DF-635EB9CA8F6D}" srcOrd="0" destOrd="0" presId="urn:microsoft.com/office/officeart/2008/layout/LinedList"/>
    <dgm:cxn modelId="{F4A68CA3-C4E2-4382-AEDF-B906EA13AED6}" srcId="{16744A5B-91D0-4460-99BD-36E65360BB40}" destId="{49E3B557-1AEA-4A40-BE90-E41E230A3766}" srcOrd="7" destOrd="0" parTransId="{33E63269-C408-4538-9E0A-B25706DDEA7F}" sibTransId="{592DB8CF-EDE4-4C1B-A182-452F2B43DB2C}"/>
    <dgm:cxn modelId="{3D57C4B0-B726-4336-A6FD-1AF04DA9E9C8}" type="presOf" srcId="{DE206009-491D-4B91-A6B4-8D1BA5D19DA4}" destId="{2EBD9BCC-8CEA-4EA2-95C3-DF525CE2A3E5}" srcOrd="0" destOrd="0" presId="urn:microsoft.com/office/officeart/2008/layout/LinedList"/>
    <dgm:cxn modelId="{F88D0EB5-D610-459A-962C-543A5F664CCB}" srcId="{16744A5B-91D0-4460-99BD-36E65360BB40}" destId="{3D988614-9FD7-4C21-8450-76E69E585FA9}" srcOrd="3" destOrd="0" parTransId="{B3BE8E9E-6CB8-4640-AE6A-A95BA15D4CA2}" sibTransId="{80660E51-B584-4E3F-9995-19AD787DA5E7}"/>
    <dgm:cxn modelId="{0A7B35B8-8B1E-4E9F-BE3C-87902B13D7A9}" type="presOf" srcId="{6ABAB62A-C542-4C43-8CE5-5572C51AF2C0}" destId="{1D7B6021-DA43-40BE-AAC6-F75BF70A9011}" srcOrd="0" destOrd="0" presId="urn:microsoft.com/office/officeart/2008/layout/LinedList"/>
    <dgm:cxn modelId="{33A2E9C3-ED96-4C73-B20D-A904E5541D79}" type="presOf" srcId="{B31B466F-41DD-4603-8368-15DAAF2B788E}" destId="{E92A48A2-830F-4B8C-B596-0231B84F994B}" srcOrd="0" destOrd="0" presId="urn:microsoft.com/office/officeart/2008/layout/LinedList"/>
    <dgm:cxn modelId="{183B3BC7-2CFA-4304-93AC-8F369A571254}" srcId="{16744A5B-91D0-4460-99BD-36E65360BB40}" destId="{AAA8E1B9-1A61-49EB-919D-8C6286E43804}" srcOrd="9" destOrd="0" parTransId="{19FC3D4D-834F-44F5-82E0-9ADE0E0C570E}" sibTransId="{B05982BE-2524-42D8-82E3-F1BF891BE83D}"/>
    <dgm:cxn modelId="{BF8EF0CE-CE1A-464C-9266-C3F6FE0E2AD4}" srcId="{16744A5B-91D0-4460-99BD-36E65360BB40}" destId="{DE206009-491D-4B91-A6B4-8D1BA5D19DA4}" srcOrd="6" destOrd="0" parTransId="{97E05770-E9F0-49B7-80F7-EBD08593A059}" sibTransId="{4ABE5A9F-CEA6-4037-A04E-CF96C7C37C69}"/>
    <dgm:cxn modelId="{C721B7D0-B493-4EA3-ABAA-175BC4BE2982}" type="presOf" srcId="{16744A5B-91D0-4460-99BD-36E65360BB40}" destId="{F2D681C7-C5BD-497A-B1DB-B81F73F80BAA}" srcOrd="0" destOrd="0" presId="urn:microsoft.com/office/officeart/2008/layout/LinedList"/>
    <dgm:cxn modelId="{070EADE6-D3D4-460C-B31D-11867372C7AD}" srcId="{16744A5B-91D0-4460-99BD-36E65360BB40}" destId="{77584945-3DB5-4249-B5A3-D7DC87DB1AFC}" srcOrd="5" destOrd="0" parTransId="{8674DA18-8CCD-4BBF-88C6-7B496EF0ECD1}" sibTransId="{F24F3B01-3E4F-43DA-83C1-B66D1B39052A}"/>
    <dgm:cxn modelId="{0E91A9EA-201E-43A8-9A50-B35FF130F65B}" type="presOf" srcId="{49E3B557-1AEA-4A40-BE90-E41E230A3766}" destId="{C40BD023-3C11-4C00-9C9F-CDFA8B6588E0}" srcOrd="0" destOrd="0" presId="urn:microsoft.com/office/officeart/2008/layout/LinedList"/>
    <dgm:cxn modelId="{3F1765EB-1E58-4009-8FC0-5A40A04128CA}" srcId="{16744A5B-91D0-4460-99BD-36E65360BB40}" destId="{6ABAB62A-C542-4C43-8CE5-5572C51AF2C0}" srcOrd="0" destOrd="0" parTransId="{5DE0647F-91B4-4C9E-BBF1-B5198696295C}" sibTransId="{5B7FB633-B806-46B5-9B1F-B5D2FE938FB6}"/>
    <dgm:cxn modelId="{532C6CEB-01D8-4C45-875C-FEF8CE07DF96}" type="presOf" srcId="{3D988614-9FD7-4C21-8450-76E69E585FA9}" destId="{1C457765-AC51-4F17-A3B0-39EB77B9FE95}" srcOrd="0" destOrd="0" presId="urn:microsoft.com/office/officeart/2008/layout/LinedList"/>
    <dgm:cxn modelId="{6FEAB2F8-A7BA-4503-A47E-CCA81D91D683}" type="presOf" srcId="{77584945-3DB5-4249-B5A3-D7DC87DB1AFC}" destId="{35746443-53D7-4DC2-8D6E-5EF0D05F9FD2}" srcOrd="0" destOrd="0" presId="urn:microsoft.com/office/officeart/2008/layout/LinedList"/>
    <dgm:cxn modelId="{CBEAA4FA-475C-40BA-BE8A-E4E91EE5E5E9}" srcId="{16744A5B-91D0-4460-99BD-36E65360BB40}" destId="{B31B466F-41DD-4603-8368-15DAAF2B788E}" srcOrd="1" destOrd="0" parTransId="{7D912515-F513-418C-A75F-716A029F96E2}" sibTransId="{9BA8C9C8-B43F-4BBA-A081-02D900DE4B27}"/>
    <dgm:cxn modelId="{D479D35E-1EE8-4746-B237-5750D52FB79A}" type="presParOf" srcId="{F2D681C7-C5BD-497A-B1DB-B81F73F80BAA}" destId="{7283AB65-07DC-44D0-AF53-CA7F912101FF}" srcOrd="0" destOrd="0" presId="urn:microsoft.com/office/officeart/2008/layout/LinedList"/>
    <dgm:cxn modelId="{22FB2005-3875-4312-B1E2-10676B620EE1}" type="presParOf" srcId="{F2D681C7-C5BD-497A-B1DB-B81F73F80BAA}" destId="{D67BA82B-4736-4C77-ADDA-6395B02D52A2}" srcOrd="1" destOrd="0" presId="urn:microsoft.com/office/officeart/2008/layout/LinedList"/>
    <dgm:cxn modelId="{58F0F17D-F311-4E4D-8048-DE467B670831}" type="presParOf" srcId="{D67BA82B-4736-4C77-ADDA-6395B02D52A2}" destId="{1D7B6021-DA43-40BE-AAC6-F75BF70A9011}" srcOrd="0" destOrd="0" presId="urn:microsoft.com/office/officeart/2008/layout/LinedList"/>
    <dgm:cxn modelId="{9D43D312-FF66-4A0A-97FE-939802466ECF}" type="presParOf" srcId="{D67BA82B-4736-4C77-ADDA-6395B02D52A2}" destId="{75681956-4B93-4616-B6C9-EA885A78BEB0}" srcOrd="1" destOrd="0" presId="urn:microsoft.com/office/officeart/2008/layout/LinedList"/>
    <dgm:cxn modelId="{43425129-B436-45EA-B988-E8FAC4E62B38}" type="presParOf" srcId="{F2D681C7-C5BD-497A-B1DB-B81F73F80BAA}" destId="{1F185A00-5395-45AD-B71F-68C88AA5AD9D}" srcOrd="2" destOrd="0" presId="urn:microsoft.com/office/officeart/2008/layout/LinedList"/>
    <dgm:cxn modelId="{84726049-477C-4FB4-BCEE-F7401FB5EBCD}" type="presParOf" srcId="{F2D681C7-C5BD-497A-B1DB-B81F73F80BAA}" destId="{D10EB93E-7156-46E6-B865-56472A2ACE62}" srcOrd="3" destOrd="0" presId="urn:microsoft.com/office/officeart/2008/layout/LinedList"/>
    <dgm:cxn modelId="{D3834F12-233C-4680-A15E-5D9B119A7BEB}" type="presParOf" srcId="{D10EB93E-7156-46E6-B865-56472A2ACE62}" destId="{E92A48A2-830F-4B8C-B596-0231B84F994B}" srcOrd="0" destOrd="0" presId="urn:microsoft.com/office/officeart/2008/layout/LinedList"/>
    <dgm:cxn modelId="{8D684125-A66A-4B14-B5D1-8C24A63042ED}" type="presParOf" srcId="{D10EB93E-7156-46E6-B865-56472A2ACE62}" destId="{C3698515-A11B-4E77-B033-EBA3FD87DE3B}" srcOrd="1" destOrd="0" presId="urn:microsoft.com/office/officeart/2008/layout/LinedList"/>
    <dgm:cxn modelId="{11BCAAEC-40D9-4333-B2F5-12F8137EC9AA}" type="presParOf" srcId="{F2D681C7-C5BD-497A-B1DB-B81F73F80BAA}" destId="{5F4071DC-DA28-46C6-92A4-765215D9169C}" srcOrd="4" destOrd="0" presId="urn:microsoft.com/office/officeart/2008/layout/LinedList"/>
    <dgm:cxn modelId="{370F75CA-2459-4244-B501-3AC812358395}" type="presParOf" srcId="{F2D681C7-C5BD-497A-B1DB-B81F73F80BAA}" destId="{146E0E10-EF00-463E-A3C7-7CE5936D0D6F}" srcOrd="5" destOrd="0" presId="urn:microsoft.com/office/officeart/2008/layout/LinedList"/>
    <dgm:cxn modelId="{79DC14D5-76A3-46B7-9A6A-84E041B4E178}" type="presParOf" srcId="{146E0E10-EF00-463E-A3C7-7CE5936D0D6F}" destId="{AEE9C1D9-9230-47D7-93DF-635EB9CA8F6D}" srcOrd="0" destOrd="0" presId="urn:microsoft.com/office/officeart/2008/layout/LinedList"/>
    <dgm:cxn modelId="{131DF2F7-8ABD-42F4-B65A-5EB4E79ECC5B}" type="presParOf" srcId="{146E0E10-EF00-463E-A3C7-7CE5936D0D6F}" destId="{AEAB510E-F8DB-4C29-8D67-B19908F6685B}" srcOrd="1" destOrd="0" presId="urn:microsoft.com/office/officeart/2008/layout/LinedList"/>
    <dgm:cxn modelId="{4D17EDED-9C0B-47EC-8464-0CBED38DAF9B}" type="presParOf" srcId="{F2D681C7-C5BD-497A-B1DB-B81F73F80BAA}" destId="{B4B2D82A-C646-4A06-A08C-8FAD43AA944C}" srcOrd="6" destOrd="0" presId="urn:microsoft.com/office/officeart/2008/layout/LinedList"/>
    <dgm:cxn modelId="{4FFB685F-0B18-4B71-999E-F2A37B70ACD6}" type="presParOf" srcId="{F2D681C7-C5BD-497A-B1DB-B81F73F80BAA}" destId="{1C7FE55A-6BA6-42D8-84E0-1B84D3AD5DE6}" srcOrd="7" destOrd="0" presId="urn:microsoft.com/office/officeart/2008/layout/LinedList"/>
    <dgm:cxn modelId="{7C32F019-DF5E-4996-80ED-EDF690B11107}" type="presParOf" srcId="{1C7FE55A-6BA6-42D8-84E0-1B84D3AD5DE6}" destId="{1C457765-AC51-4F17-A3B0-39EB77B9FE95}" srcOrd="0" destOrd="0" presId="urn:microsoft.com/office/officeart/2008/layout/LinedList"/>
    <dgm:cxn modelId="{E3D39031-26F7-4734-85F5-F8CD28E2000E}" type="presParOf" srcId="{1C7FE55A-6BA6-42D8-84E0-1B84D3AD5DE6}" destId="{8D74DBEA-3013-489B-B34D-85E258BBE799}" srcOrd="1" destOrd="0" presId="urn:microsoft.com/office/officeart/2008/layout/LinedList"/>
    <dgm:cxn modelId="{4887DD54-BFD1-4122-B86C-F067B67F644C}" type="presParOf" srcId="{F2D681C7-C5BD-497A-B1DB-B81F73F80BAA}" destId="{24FF3769-B44C-4DD0-8EAE-DD688113D4A7}" srcOrd="8" destOrd="0" presId="urn:microsoft.com/office/officeart/2008/layout/LinedList"/>
    <dgm:cxn modelId="{6727A27B-D6D7-47C3-9917-453E05D3CA82}" type="presParOf" srcId="{F2D681C7-C5BD-497A-B1DB-B81F73F80BAA}" destId="{FE71A1D9-5CF3-4EC8-94D2-694D50A1FD9D}" srcOrd="9" destOrd="0" presId="urn:microsoft.com/office/officeart/2008/layout/LinedList"/>
    <dgm:cxn modelId="{44B7F105-A1DA-4566-91CE-326601921887}" type="presParOf" srcId="{FE71A1D9-5CF3-4EC8-94D2-694D50A1FD9D}" destId="{CD57ED4D-675F-4826-9CEF-3B7D9E3B97AA}" srcOrd="0" destOrd="0" presId="urn:microsoft.com/office/officeart/2008/layout/LinedList"/>
    <dgm:cxn modelId="{4647CCE7-AC1A-4EB9-9744-3070E5AF997E}" type="presParOf" srcId="{FE71A1D9-5CF3-4EC8-94D2-694D50A1FD9D}" destId="{5BA8420D-5FA9-4F04-9DB9-5E97C38C5604}" srcOrd="1" destOrd="0" presId="urn:microsoft.com/office/officeart/2008/layout/LinedList"/>
    <dgm:cxn modelId="{F7EB4195-5116-44A7-82D3-5FDF543CFDCC}" type="presParOf" srcId="{F2D681C7-C5BD-497A-B1DB-B81F73F80BAA}" destId="{AA103A09-F94B-439D-A796-42C34E489579}" srcOrd="10" destOrd="0" presId="urn:microsoft.com/office/officeart/2008/layout/LinedList"/>
    <dgm:cxn modelId="{F4163908-82B1-4908-A39D-0BB83FF87086}" type="presParOf" srcId="{F2D681C7-C5BD-497A-B1DB-B81F73F80BAA}" destId="{098EA18E-333D-48D9-AE5F-65ABD5376BBA}" srcOrd="11" destOrd="0" presId="urn:microsoft.com/office/officeart/2008/layout/LinedList"/>
    <dgm:cxn modelId="{73D48251-0E01-467B-A712-DE1C76EFEC7E}" type="presParOf" srcId="{098EA18E-333D-48D9-AE5F-65ABD5376BBA}" destId="{35746443-53D7-4DC2-8D6E-5EF0D05F9FD2}" srcOrd="0" destOrd="0" presId="urn:microsoft.com/office/officeart/2008/layout/LinedList"/>
    <dgm:cxn modelId="{960AD274-CF61-4633-9307-A7C0BCA6CD90}" type="presParOf" srcId="{098EA18E-333D-48D9-AE5F-65ABD5376BBA}" destId="{DC619895-9ABB-4C9F-80B8-197F205EC4D3}" srcOrd="1" destOrd="0" presId="urn:microsoft.com/office/officeart/2008/layout/LinedList"/>
    <dgm:cxn modelId="{A7F8E510-AED8-4BC5-8178-712E3A8F2758}" type="presParOf" srcId="{F2D681C7-C5BD-497A-B1DB-B81F73F80BAA}" destId="{CB87BDAA-B35F-4A1A-8C1A-F873370DD9DE}" srcOrd="12" destOrd="0" presId="urn:microsoft.com/office/officeart/2008/layout/LinedList"/>
    <dgm:cxn modelId="{1043A5E3-25C9-4FC8-A348-8BB554A87615}" type="presParOf" srcId="{F2D681C7-C5BD-497A-B1DB-B81F73F80BAA}" destId="{9D053AC3-91A2-41CC-A5AA-857CB40FB200}" srcOrd="13" destOrd="0" presId="urn:microsoft.com/office/officeart/2008/layout/LinedList"/>
    <dgm:cxn modelId="{FDE4A595-584A-4A6E-B6D6-DB226D6811D9}" type="presParOf" srcId="{9D053AC3-91A2-41CC-A5AA-857CB40FB200}" destId="{2EBD9BCC-8CEA-4EA2-95C3-DF525CE2A3E5}" srcOrd="0" destOrd="0" presId="urn:microsoft.com/office/officeart/2008/layout/LinedList"/>
    <dgm:cxn modelId="{17DE42A0-52D3-47D9-B201-DDA4AA3925EF}" type="presParOf" srcId="{9D053AC3-91A2-41CC-A5AA-857CB40FB200}" destId="{B0003FB7-9838-4915-8C69-698656802449}" srcOrd="1" destOrd="0" presId="urn:microsoft.com/office/officeart/2008/layout/LinedList"/>
    <dgm:cxn modelId="{967D7631-9C59-487D-8911-15952B0A2DE9}" type="presParOf" srcId="{F2D681C7-C5BD-497A-B1DB-B81F73F80BAA}" destId="{4B80DD6C-71D9-4F19-A3B6-6AE25FDC1FC5}" srcOrd="14" destOrd="0" presId="urn:microsoft.com/office/officeart/2008/layout/LinedList"/>
    <dgm:cxn modelId="{01C0599D-207C-4D04-86A6-07DFB50C6106}" type="presParOf" srcId="{F2D681C7-C5BD-497A-B1DB-B81F73F80BAA}" destId="{5E65E5FD-6CF6-41E9-BA01-3BBFC6859F29}" srcOrd="15" destOrd="0" presId="urn:microsoft.com/office/officeart/2008/layout/LinedList"/>
    <dgm:cxn modelId="{D0712B44-D88F-4BFE-809C-F16EB5AD77C9}" type="presParOf" srcId="{5E65E5FD-6CF6-41E9-BA01-3BBFC6859F29}" destId="{C40BD023-3C11-4C00-9C9F-CDFA8B6588E0}" srcOrd="0" destOrd="0" presId="urn:microsoft.com/office/officeart/2008/layout/LinedList"/>
    <dgm:cxn modelId="{7E164248-0D64-4D19-BCCA-75DC6232E013}" type="presParOf" srcId="{5E65E5FD-6CF6-41E9-BA01-3BBFC6859F29}" destId="{E3BC64E4-4731-4438-9FA3-3CDCFB482B4F}" srcOrd="1" destOrd="0" presId="urn:microsoft.com/office/officeart/2008/layout/LinedList"/>
    <dgm:cxn modelId="{C8CD5D6E-E57B-423C-BDB4-28F756DF8F6D}" type="presParOf" srcId="{F2D681C7-C5BD-497A-B1DB-B81F73F80BAA}" destId="{971B1D04-CF7C-4648-A4EF-5B8628891012}" srcOrd="16" destOrd="0" presId="urn:microsoft.com/office/officeart/2008/layout/LinedList"/>
    <dgm:cxn modelId="{1985CD2F-36C0-4BAB-A1FF-D0609781CD96}" type="presParOf" srcId="{F2D681C7-C5BD-497A-B1DB-B81F73F80BAA}" destId="{2B446E94-E938-4D3E-962C-FEDC4A5C4E12}" srcOrd="17" destOrd="0" presId="urn:microsoft.com/office/officeart/2008/layout/LinedList"/>
    <dgm:cxn modelId="{463ED4FE-5E92-4B99-80F9-CC3C7BA8DF29}" type="presParOf" srcId="{2B446E94-E938-4D3E-962C-FEDC4A5C4E12}" destId="{6932D598-9EB0-4A93-ABD5-266FCD612FA7}" srcOrd="0" destOrd="0" presId="urn:microsoft.com/office/officeart/2008/layout/LinedList"/>
    <dgm:cxn modelId="{68613F00-09B5-4BD6-9C56-899E991FFB2C}" type="presParOf" srcId="{2B446E94-E938-4D3E-962C-FEDC4A5C4E12}" destId="{894DE8CD-F193-4575-98FD-D040B15D350C}" srcOrd="1" destOrd="0" presId="urn:microsoft.com/office/officeart/2008/layout/LinedList"/>
    <dgm:cxn modelId="{3E5705EC-7AE5-4DB0-ACCA-354D3D7971AE}" type="presParOf" srcId="{F2D681C7-C5BD-497A-B1DB-B81F73F80BAA}" destId="{78C442EB-AF3C-484B-8BDF-F4A76EEC73EE}" srcOrd="18" destOrd="0" presId="urn:microsoft.com/office/officeart/2008/layout/LinedList"/>
    <dgm:cxn modelId="{178702E9-72B1-4BA8-A0E1-7828A76B9758}" type="presParOf" srcId="{F2D681C7-C5BD-497A-B1DB-B81F73F80BAA}" destId="{619AF36E-EBC2-4C24-BFC9-DEB22C7163BA}" srcOrd="19" destOrd="0" presId="urn:microsoft.com/office/officeart/2008/layout/LinedList"/>
    <dgm:cxn modelId="{E41A6348-64B7-47BD-9FC8-69B6233B994F}" type="presParOf" srcId="{619AF36E-EBC2-4C24-BFC9-DEB22C7163BA}" destId="{3EC4EED3-B8C2-4598-AF50-2722AF787B50}" srcOrd="0" destOrd="0" presId="urn:microsoft.com/office/officeart/2008/layout/LinedList"/>
    <dgm:cxn modelId="{F5B8468C-B692-41A5-8569-A54AE47AE249}" type="presParOf" srcId="{619AF36E-EBC2-4C24-BFC9-DEB22C7163BA}" destId="{5F87B36A-B426-41FF-8080-3F00B34620A8}" srcOrd="1" destOrd="0" presId="urn:microsoft.com/office/officeart/2008/layout/Lin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744A5B-91D0-4460-99BD-36E65360BB4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BAB62A-C542-4C43-8CE5-5572C51AF2C0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Цифровая грамотность: применение информационных технологий в учебном процессе университета (54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  <a:endParaRPr lang="ru-RU" sz="1400" dirty="0">
            <a:latin typeface="PT Sans" panose="020B0503020203020204" pitchFamily="34" charset="-52"/>
          </a:endParaRPr>
        </a:p>
      </dgm:t>
    </dgm:pt>
    <dgm:pt modelId="{5DE0647F-91B4-4C9E-BBF1-B5198696295C}" type="parTrans" cxnId="{3F1765EB-1E58-4009-8FC0-5A40A04128CA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5B7FB633-B806-46B5-9B1F-B5D2FE938FB6}" type="sibTrans" cxnId="{3F1765EB-1E58-4009-8FC0-5A40A04128CA}">
      <dgm:prSet/>
      <dgm:spPr/>
      <dgm:t>
        <a:bodyPr/>
        <a:lstStyle/>
        <a:p>
          <a:endParaRPr lang="ru-RU" sz="1400">
            <a:latin typeface="PT Sans" panose="020B0503020203020204" pitchFamily="34" charset="-52"/>
          </a:endParaRPr>
        </a:p>
      </dgm:t>
    </dgm:pt>
    <dgm:pt modelId="{C793B988-3629-46EB-9BA3-E0834D653D26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Школа современного педагога: тайм-менеджмент в работе преподавателя (18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</a:p>
      </dgm:t>
    </dgm:pt>
    <dgm:pt modelId="{7BC63B8E-87CF-4BA1-82B6-824B02FDD71A}" type="parTrans" cxnId="{620D5A25-6301-4385-A84F-A2EAE43C8381}">
      <dgm:prSet/>
      <dgm:spPr/>
      <dgm:t>
        <a:bodyPr/>
        <a:lstStyle/>
        <a:p>
          <a:endParaRPr lang="ru-RU" sz="2000"/>
        </a:p>
      </dgm:t>
    </dgm:pt>
    <dgm:pt modelId="{935B5C9B-A8B7-40D5-AAC1-34F7B2731E70}" type="sibTrans" cxnId="{620D5A25-6301-4385-A84F-A2EAE43C8381}">
      <dgm:prSet/>
      <dgm:spPr/>
      <dgm:t>
        <a:bodyPr/>
        <a:lstStyle/>
        <a:p>
          <a:endParaRPr lang="ru-RU" sz="2000"/>
        </a:p>
      </dgm:t>
    </dgm:pt>
    <dgm:pt modelId="{F1087EB7-29EE-48F0-B17A-3E853E356D2A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Школа университетского преподавателя (144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</a:p>
      </dgm:t>
    </dgm:pt>
    <dgm:pt modelId="{9F047E53-968B-4015-B977-E6BAC6AA9D21}" type="parTrans" cxnId="{0F8C5DA1-96F1-4017-BB68-1523AB4A2CE5}">
      <dgm:prSet/>
      <dgm:spPr/>
      <dgm:t>
        <a:bodyPr/>
        <a:lstStyle/>
        <a:p>
          <a:endParaRPr lang="ru-RU" sz="2000"/>
        </a:p>
      </dgm:t>
    </dgm:pt>
    <dgm:pt modelId="{7093638F-9C3E-4AB2-A8E3-01943E40F5DF}" type="sibTrans" cxnId="{0F8C5DA1-96F1-4017-BB68-1523AB4A2CE5}">
      <dgm:prSet/>
      <dgm:spPr/>
      <dgm:t>
        <a:bodyPr/>
        <a:lstStyle/>
        <a:p>
          <a:endParaRPr lang="ru-RU" sz="2000"/>
        </a:p>
      </dgm:t>
    </dgm:pt>
    <dgm:pt modelId="{F6499D14-498D-4FCD-9ECB-AC882FB192DC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Искусственный интеллект как copilot для разработки программного обеспечения (72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</a:p>
      </dgm:t>
    </dgm:pt>
    <dgm:pt modelId="{0CBBAA1B-2BFB-496E-AE06-44178351D191}" type="parTrans" cxnId="{5328AB98-19E6-4B85-92AC-47C754F5E609}">
      <dgm:prSet/>
      <dgm:spPr/>
      <dgm:t>
        <a:bodyPr/>
        <a:lstStyle/>
        <a:p>
          <a:endParaRPr lang="ru-RU" sz="2000"/>
        </a:p>
      </dgm:t>
    </dgm:pt>
    <dgm:pt modelId="{BABB9ECC-BA5A-40BD-B7FC-484B6DECE40D}" type="sibTrans" cxnId="{5328AB98-19E6-4B85-92AC-47C754F5E609}">
      <dgm:prSet/>
      <dgm:spPr/>
      <dgm:t>
        <a:bodyPr/>
        <a:lstStyle/>
        <a:p>
          <a:endParaRPr lang="ru-RU" sz="2000"/>
        </a:p>
      </dgm:t>
    </dgm:pt>
    <dgm:pt modelId="{3D001742-FCFC-4497-A710-EA3F2696C8BC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Искусственный интеллект как Сopilot для офисной эффективности (32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</a:p>
      </dgm:t>
    </dgm:pt>
    <dgm:pt modelId="{0C0B78A7-8A90-4EE2-96D3-97A14C0356E2}" type="parTrans" cxnId="{3DA8FF79-530A-448C-8B25-425F4A319BAF}">
      <dgm:prSet/>
      <dgm:spPr/>
      <dgm:t>
        <a:bodyPr/>
        <a:lstStyle/>
        <a:p>
          <a:endParaRPr lang="ru-RU" sz="2000"/>
        </a:p>
      </dgm:t>
    </dgm:pt>
    <dgm:pt modelId="{EC09EA15-DC0F-4459-85DE-D90FC0545A45}" type="sibTrans" cxnId="{3DA8FF79-530A-448C-8B25-425F4A319BAF}">
      <dgm:prSet/>
      <dgm:spPr/>
      <dgm:t>
        <a:bodyPr/>
        <a:lstStyle/>
        <a:p>
          <a:endParaRPr lang="ru-RU" sz="2000"/>
        </a:p>
      </dgm:t>
    </dgm:pt>
    <dgm:pt modelId="{4EFE1BDD-F0D1-4BE3-BCCA-A2F670E4F531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Организация проектной деятельности в учебном процессе (16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</a:p>
      </dgm:t>
    </dgm:pt>
    <dgm:pt modelId="{08252663-5E26-4464-ACD7-AEA241E98666}" type="parTrans" cxnId="{61C78C71-3117-42A3-BE06-FEF3591C7DCD}">
      <dgm:prSet/>
      <dgm:spPr/>
      <dgm:t>
        <a:bodyPr/>
        <a:lstStyle/>
        <a:p>
          <a:endParaRPr lang="ru-RU" sz="2000"/>
        </a:p>
      </dgm:t>
    </dgm:pt>
    <dgm:pt modelId="{E16B762D-D070-4D26-98B2-ECA8784A1EA7}" type="sibTrans" cxnId="{61C78C71-3117-42A3-BE06-FEF3591C7DCD}">
      <dgm:prSet/>
      <dgm:spPr/>
      <dgm:t>
        <a:bodyPr/>
        <a:lstStyle/>
        <a:p>
          <a:endParaRPr lang="ru-RU" sz="2000"/>
        </a:p>
      </dgm:t>
    </dgm:pt>
    <dgm:pt modelId="{0CEE39AB-29A8-4244-998F-2F555B674B35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Формирование финансовой культуры и финансовая безопасность граждан (36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)</a:t>
          </a:r>
        </a:p>
      </dgm:t>
    </dgm:pt>
    <dgm:pt modelId="{C1F474D5-E6B9-4B0F-AA9E-9323AA02F5F3}" type="parTrans" cxnId="{0D1C5FA5-3224-4303-AFF0-6846D46CF204}">
      <dgm:prSet/>
      <dgm:spPr/>
      <dgm:t>
        <a:bodyPr/>
        <a:lstStyle/>
        <a:p>
          <a:endParaRPr lang="ru-RU"/>
        </a:p>
      </dgm:t>
    </dgm:pt>
    <dgm:pt modelId="{813FDE83-A3AC-470A-A819-EF3FEE7BE938}" type="sibTrans" cxnId="{0D1C5FA5-3224-4303-AFF0-6846D46CF204}">
      <dgm:prSet/>
      <dgm:spPr/>
      <dgm:t>
        <a:bodyPr/>
        <a:lstStyle/>
        <a:p>
          <a:endParaRPr lang="ru-RU"/>
        </a:p>
      </dgm:t>
    </dgm:pt>
    <dgm:pt modelId="{AB4A16C9-5C44-4432-BC58-B54919A37B8D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Физическое и эмоциональное здоровье: комплексный подход для преподавателей высшей школы ( 36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</a:p>
      </dgm:t>
    </dgm:pt>
    <dgm:pt modelId="{51CB20E3-C965-45C3-8BD8-79016DD92751}" type="parTrans" cxnId="{A5123BD5-308A-47E7-B3D0-EA1A9ABB0E78}">
      <dgm:prSet/>
      <dgm:spPr/>
      <dgm:t>
        <a:bodyPr/>
        <a:lstStyle/>
        <a:p>
          <a:endParaRPr lang="ru-RU"/>
        </a:p>
      </dgm:t>
    </dgm:pt>
    <dgm:pt modelId="{FD01F8F1-8A00-4877-A732-B4AD2A91F45D}" type="sibTrans" cxnId="{A5123BD5-308A-47E7-B3D0-EA1A9ABB0E78}">
      <dgm:prSet/>
      <dgm:spPr/>
      <dgm:t>
        <a:bodyPr/>
        <a:lstStyle/>
        <a:p>
          <a:endParaRPr lang="ru-RU"/>
        </a:p>
      </dgm:t>
    </dgm:pt>
    <dgm:pt modelId="{C63DDD01-0966-44D5-8EC4-222CE1A1986E}">
      <dgm:prSet custT="1"/>
      <dgm:spPr/>
      <dgm:t>
        <a:bodyPr/>
        <a:lstStyle/>
        <a:p>
          <a:r>
            <a:rPr lang="ru-RU" sz="1400" b="0" i="0" dirty="0">
              <a:latin typeface="PT Sans" panose="020B0503020203020204" pitchFamily="34" charset="-52"/>
            </a:rPr>
            <a:t>Управление документооборотом в образовательной организации (36 </a:t>
          </a:r>
          <a:r>
            <a:rPr lang="ru-RU" sz="1400" b="0" i="0" dirty="0" err="1">
              <a:latin typeface="PT Sans" panose="020B0503020203020204" pitchFamily="34" charset="-52"/>
            </a:rPr>
            <a:t>ак.ч</a:t>
          </a:r>
          <a:r>
            <a:rPr lang="ru-RU" sz="1400" b="0" i="0" dirty="0">
              <a:latin typeface="PT Sans" panose="020B0503020203020204" pitchFamily="34" charset="-52"/>
            </a:rPr>
            <a:t>.)</a:t>
          </a:r>
        </a:p>
      </dgm:t>
    </dgm:pt>
    <dgm:pt modelId="{53B2F669-7EED-40B7-8C2B-EDC3334C5C25}" type="parTrans" cxnId="{2F91D671-110C-4B14-8642-ABD0F1F5DC86}">
      <dgm:prSet/>
      <dgm:spPr/>
      <dgm:t>
        <a:bodyPr/>
        <a:lstStyle/>
        <a:p>
          <a:endParaRPr lang="ru-RU"/>
        </a:p>
      </dgm:t>
    </dgm:pt>
    <dgm:pt modelId="{ED23D2CE-B2C8-4B7C-AA1E-F583E1264ACB}" type="sibTrans" cxnId="{2F91D671-110C-4B14-8642-ABD0F1F5DC86}">
      <dgm:prSet/>
      <dgm:spPr/>
      <dgm:t>
        <a:bodyPr/>
        <a:lstStyle/>
        <a:p>
          <a:endParaRPr lang="ru-RU"/>
        </a:p>
      </dgm:t>
    </dgm:pt>
    <dgm:pt modelId="{F2D681C7-C5BD-497A-B1DB-B81F73F80BAA}" type="pres">
      <dgm:prSet presAssocID="{16744A5B-91D0-4460-99BD-36E65360BB40}" presName="vert0" presStyleCnt="0">
        <dgm:presLayoutVars>
          <dgm:dir/>
          <dgm:animOne val="branch"/>
          <dgm:animLvl val="lvl"/>
        </dgm:presLayoutVars>
      </dgm:prSet>
      <dgm:spPr/>
    </dgm:pt>
    <dgm:pt modelId="{7283AB65-07DC-44D0-AF53-CA7F912101FF}" type="pres">
      <dgm:prSet presAssocID="{6ABAB62A-C542-4C43-8CE5-5572C51AF2C0}" presName="thickLine" presStyleLbl="alignNode1" presStyleIdx="0" presStyleCnt="9"/>
      <dgm:spPr/>
    </dgm:pt>
    <dgm:pt modelId="{D67BA82B-4736-4C77-ADDA-6395B02D52A2}" type="pres">
      <dgm:prSet presAssocID="{6ABAB62A-C542-4C43-8CE5-5572C51AF2C0}" presName="horz1" presStyleCnt="0"/>
      <dgm:spPr/>
    </dgm:pt>
    <dgm:pt modelId="{1D7B6021-DA43-40BE-AAC6-F75BF70A9011}" type="pres">
      <dgm:prSet presAssocID="{6ABAB62A-C542-4C43-8CE5-5572C51AF2C0}" presName="tx1" presStyleLbl="revTx" presStyleIdx="0" presStyleCnt="9"/>
      <dgm:spPr/>
    </dgm:pt>
    <dgm:pt modelId="{75681956-4B93-4616-B6C9-EA885A78BEB0}" type="pres">
      <dgm:prSet presAssocID="{6ABAB62A-C542-4C43-8CE5-5572C51AF2C0}" presName="vert1" presStyleCnt="0"/>
      <dgm:spPr/>
    </dgm:pt>
    <dgm:pt modelId="{5FB6BA0E-7EBC-4978-ABDD-EAEF6DC6A29E}" type="pres">
      <dgm:prSet presAssocID="{C793B988-3629-46EB-9BA3-E0834D653D26}" presName="thickLine" presStyleLbl="alignNode1" presStyleIdx="1" presStyleCnt="9"/>
      <dgm:spPr/>
    </dgm:pt>
    <dgm:pt modelId="{4042D100-5D8E-43DA-88C8-5BA99D0762EC}" type="pres">
      <dgm:prSet presAssocID="{C793B988-3629-46EB-9BA3-E0834D653D26}" presName="horz1" presStyleCnt="0"/>
      <dgm:spPr/>
    </dgm:pt>
    <dgm:pt modelId="{EC94BE7B-CC47-455A-B913-48C3777CC773}" type="pres">
      <dgm:prSet presAssocID="{C793B988-3629-46EB-9BA3-E0834D653D26}" presName="tx1" presStyleLbl="revTx" presStyleIdx="1" presStyleCnt="9"/>
      <dgm:spPr/>
    </dgm:pt>
    <dgm:pt modelId="{5F70C856-92D3-452A-843B-8B3DD1C02576}" type="pres">
      <dgm:prSet presAssocID="{C793B988-3629-46EB-9BA3-E0834D653D26}" presName="vert1" presStyleCnt="0"/>
      <dgm:spPr/>
    </dgm:pt>
    <dgm:pt modelId="{3728A560-20AB-4A93-8115-BBE5CEB5FC2E}" type="pres">
      <dgm:prSet presAssocID="{F1087EB7-29EE-48F0-B17A-3E853E356D2A}" presName="thickLine" presStyleLbl="alignNode1" presStyleIdx="2" presStyleCnt="9"/>
      <dgm:spPr/>
    </dgm:pt>
    <dgm:pt modelId="{C718210D-93D1-4D7D-BD37-E2E15F763532}" type="pres">
      <dgm:prSet presAssocID="{F1087EB7-29EE-48F0-B17A-3E853E356D2A}" presName="horz1" presStyleCnt="0"/>
      <dgm:spPr/>
    </dgm:pt>
    <dgm:pt modelId="{C625016C-DF29-489A-8229-4D8AD07665E8}" type="pres">
      <dgm:prSet presAssocID="{F1087EB7-29EE-48F0-B17A-3E853E356D2A}" presName="tx1" presStyleLbl="revTx" presStyleIdx="2" presStyleCnt="9"/>
      <dgm:spPr/>
    </dgm:pt>
    <dgm:pt modelId="{B6A7EB4D-1D36-4856-B228-472B71CC3658}" type="pres">
      <dgm:prSet presAssocID="{F1087EB7-29EE-48F0-B17A-3E853E356D2A}" presName="vert1" presStyleCnt="0"/>
      <dgm:spPr/>
    </dgm:pt>
    <dgm:pt modelId="{2C0CC47F-29E3-4862-80D1-62F8D9EE6449}" type="pres">
      <dgm:prSet presAssocID="{F6499D14-498D-4FCD-9ECB-AC882FB192DC}" presName="thickLine" presStyleLbl="alignNode1" presStyleIdx="3" presStyleCnt="9"/>
      <dgm:spPr/>
    </dgm:pt>
    <dgm:pt modelId="{6E2E87C1-1D83-454E-AFD7-03CF66A1B117}" type="pres">
      <dgm:prSet presAssocID="{F6499D14-498D-4FCD-9ECB-AC882FB192DC}" presName="horz1" presStyleCnt="0"/>
      <dgm:spPr/>
    </dgm:pt>
    <dgm:pt modelId="{81108F87-DCE6-4043-A791-1C57BDED19EE}" type="pres">
      <dgm:prSet presAssocID="{F6499D14-498D-4FCD-9ECB-AC882FB192DC}" presName="tx1" presStyleLbl="revTx" presStyleIdx="3" presStyleCnt="9"/>
      <dgm:spPr/>
    </dgm:pt>
    <dgm:pt modelId="{66270113-16F2-4E2E-AF10-125AFE5B16A5}" type="pres">
      <dgm:prSet presAssocID="{F6499D14-498D-4FCD-9ECB-AC882FB192DC}" presName="vert1" presStyleCnt="0"/>
      <dgm:spPr/>
    </dgm:pt>
    <dgm:pt modelId="{DA3065E3-A267-4627-A015-C73BE83BB07A}" type="pres">
      <dgm:prSet presAssocID="{3D001742-FCFC-4497-A710-EA3F2696C8BC}" presName="thickLine" presStyleLbl="alignNode1" presStyleIdx="4" presStyleCnt="9"/>
      <dgm:spPr/>
    </dgm:pt>
    <dgm:pt modelId="{2EF5EA1A-41E9-4807-B979-012CACB79CB6}" type="pres">
      <dgm:prSet presAssocID="{3D001742-FCFC-4497-A710-EA3F2696C8BC}" presName="horz1" presStyleCnt="0"/>
      <dgm:spPr/>
    </dgm:pt>
    <dgm:pt modelId="{95BC1B39-A7E9-4166-BD03-8027761F32C0}" type="pres">
      <dgm:prSet presAssocID="{3D001742-FCFC-4497-A710-EA3F2696C8BC}" presName="tx1" presStyleLbl="revTx" presStyleIdx="4" presStyleCnt="9"/>
      <dgm:spPr/>
    </dgm:pt>
    <dgm:pt modelId="{D59141EF-616E-4206-88FC-06B8619DAEBD}" type="pres">
      <dgm:prSet presAssocID="{3D001742-FCFC-4497-A710-EA3F2696C8BC}" presName="vert1" presStyleCnt="0"/>
      <dgm:spPr/>
    </dgm:pt>
    <dgm:pt modelId="{46D893E6-56DE-42D0-A735-3E3996700519}" type="pres">
      <dgm:prSet presAssocID="{4EFE1BDD-F0D1-4BE3-BCCA-A2F670E4F531}" presName="thickLine" presStyleLbl="alignNode1" presStyleIdx="5" presStyleCnt="9"/>
      <dgm:spPr/>
    </dgm:pt>
    <dgm:pt modelId="{3873BF9E-998D-40DC-BC34-DC6D746B3620}" type="pres">
      <dgm:prSet presAssocID="{4EFE1BDD-F0D1-4BE3-BCCA-A2F670E4F531}" presName="horz1" presStyleCnt="0"/>
      <dgm:spPr/>
    </dgm:pt>
    <dgm:pt modelId="{4E9AB4F2-BC05-40FF-87AA-DE50B37E8851}" type="pres">
      <dgm:prSet presAssocID="{4EFE1BDD-F0D1-4BE3-BCCA-A2F670E4F531}" presName="tx1" presStyleLbl="revTx" presStyleIdx="5" presStyleCnt="9"/>
      <dgm:spPr/>
    </dgm:pt>
    <dgm:pt modelId="{62A27476-5D49-428D-8548-9B278BCD83F0}" type="pres">
      <dgm:prSet presAssocID="{4EFE1BDD-F0D1-4BE3-BCCA-A2F670E4F531}" presName="vert1" presStyleCnt="0"/>
      <dgm:spPr/>
    </dgm:pt>
    <dgm:pt modelId="{6E5746CE-9154-4BA9-B92C-22DDE76BE043}" type="pres">
      <dgm:prSet presAssocID="{0CEE39AB-29A8-4244-998F-2F555B674B35}" presName="thickLine" presStyleLbl="alignNode1" presStyleIdx="6" presStyleCnt="9"/>
      <dgm:spPr/>
    </dgm:pt>
    <dgm:pt modelId="{115F3272-6BD8-4CA0-AC11-6866A970776E}" type="pres">
      <dgm:prSet presAssocID="{0CEE39AB-29A8-4244-998F-2F555B674B35}" presName="horz1" presStyleCnt="0"/>
      <dgm:spPr/>
    </dgm:pt>
    <dgm:pt modelId="{A2852A9C-67AD-4615-A5FD-70FB493B7BAC}" type="pres">
      <dgm:prSet presAssocID="{0CEE39AB-29A8-4244-998F-2F555B674B35}" presName="tx1" presStyleLbl="revTx" presStyleIdx="6" presStyleCnt="9"/>
      <dgm:spPr/>
    </dgm:pt>
    <dgm:pt modelId="{CF852C59-6E4C-4A9B-BC6B-9ABEB86F2F0F}" type="pres">
      <dgm:prSet presAssocID="{0CEE39AB-29A8-4244-998F-2F555B674B35}" presName="vert1" presStyleCnt="0"/>
      <dgm:spPr/>
    </dgm:pt>
    <dgm:pt modelId="{D8067E0A-51D1-432E-AF44-0FD7FFB070E4}" type="pres">
      <dgm:prSet presAssocID="{C63DDD01-0966-44D5-8EC4-222CE1A1986E}" presName="thickLine" presStyleLbl="alignNode1" presStyleIdx="7" presStyleCnt="9"/>
      <dgm:spPr/>
    </dgm:pt>
    <dgm:pt modelId="{A66C9085-D650-4350-A573-8FCE714C7167}" type="pres">
      <dgm:prSet presAssocID="{C63DDD01-0966-44D5-8EC4-222CE1A1986E}" presName="horz1" presStyleCnt="0"/>
      <dgm:spPr/>
    </dgm:pt>
    <dgm:pt modelId="{17FEFD4E-565A-4EDF-92F8-80184BE7D77B}" type="pres">
      <dgm:prSet presAssocID="{C63DDD01-0966-44D5-8EC4-222CE1A1986E}" presName="tx1" presStyleLbl="revTx" presStyleIdx="7" presStyleCnt="9"/>
      <dgm:spPr/>
    </dgm:pt>
    <dgm:pt modelId="{4B31998B-9192-40A0-AB8E-36482297EE55}" type="pres">
      <dgm:prSet presAssocID="{C63DDD01-0966-44D5-8EC4-222CE1A1986E}" presName="vert1" presStyleCnt="0"/>
      <dgm:spPr/>
    </dgm:pt>
    <dgm:pt modelId="{AAD92808-F729-4793-9171-3881306D92FA}" type="pres">
      <dgm:prSet presAssocID="{AB4A16C9-5C44-4432-BC58-B54919A37B8D}" presName="thickLine" presStyleLbl="alignNode1" presStyleIdx="8" presStyleCnt="9"/>
      <dgm:spPr/>
    </dgm:pt>
    <dgm:pt modelId="{994F1E20-D978-439C-BD16-54CB886B14E3}" type="pres">
      <dgm:prSet presAssocID="{AB4A16C9-5C44-4432-BC58-B54919A37B8D}" presName="horz1" presStyleCnt="0"/>
      <dgm:spPr/>
    </dgm:pt>
    <dgm:pt modelId="{064D71C7-88EA-4EE1-9614-3DC299264E13}" type="pres">
      <dgm:prSet presAssocID="{AB4A16C9-5C44-4432-BC58-B54919A37B8D}" presName="tx1" presStyleLbl="revTx" presStyleIdx="8" presStyleCnt="9"/>
      <dgm:spPr/>
    </dgm:pt>
    <dgm:pt modelId="{03580069-5752-46DF-AB5C-42347496F866}" type="pres">
      <dgm:prSet presAssocID="{AB4A16C9-5C44-4432-BC58-B54919A37B8D}" presName="vert1" presStyleCnt="0"/>
      <dgm:spPr/>
    </dgm:pt>
  </dgm:ptLst>
  <dgm:cxnLst>
    <dgm:cxn modelId="{29C8590F-F475-4D82-95D3-852ECF58B494}" type="presOf" srcId="{3D001742-FCFC-4497-A710-EA3F2696C8BC}" destId="{95BC1B39-A7E9-4166-BD03-8027761F32C0}" srcOrd="0" destOrd="0" presId="urn:microsoft.com/office/officeart/2008/layout/LinedList"/>
    <dgm:cxn modelId="{48BEE216-0CEA-4DE9-A584-7D0B1647E9A1}" type="presOf" srcId="{F6499D14-498D-4FCD-9ECB-AC882FB192DC}" destId="{81108F87-DCE6-4043-A791-1C57BDED19EE}" srcOrd="0" destOrd="0" presId="urn:microsoft.com/office/officeart/2008/layout/LinedList"/>
    <dgm:cxn modelId="{92F5A024-A571-4034-9A95-562AA9CB3571}" type="presOf" srcId="{4EFE1BDD-F0D1-4BE3-BCCA-A2F670E4F531}" destId="{4E9AB4F2-BC05-40FF-87AA-DE50B37E8851}" srcOrd="0" destOrd="0" presId="urn:microsoft.com/office/officeart/2008/layout/LinedList"/>
    <dgm:cxn modelId="{620D5A25-6301-4385-A84F-A2EAE43C8381}" srcId="{16744A5B-91D0-4460-99BD-36E65360BB40}" destId="{C793B988-3629-46EB-9BA3-E0834D653D26}" srcOrd="1" destOrd="0" parTransId="{7BC63B8E-87CF-4BA1-82B6-824B02FDD71A}" sibTransId="{935B5C9B-A8B7-40D5-AAC1-34F7B2731E70}"/>
    <dgm:cxn modelId="{99C2812E-5288-447B-98B6-52B2B95523A4}" type="presOf" srcId="{C793B988-3629-46EB-9BA3-E0834D653D26}" destId="{EC94BE7B-CC47-455A-B913-48C3777CC773}" srcOrd="0" destOrd="0" presId="urn:microsoft.com/office/officeart/2008/layout/LinedList"/>
    <dgm:cxn modelId="{61C78C71-3117-42A3-BE06-FEF3591C7DCD}" srcId="{16744A5B-91D0-4460-99BD-36E65360BB40}" destId="{4EFE1BDD-F0D1-4BE3-BCCA-A2F670E4F531}" srcOrd="5" destOrd="0" parTransId="{08252663-5E26-4464-ACD7-AEA241E98666}" sibTransId="{E16B762D-D070-4D26-98B2-ECA8784A1EA7}"/>
    <dgm:cxn modelId="{2F91D671-110C-4B14-8642-ABD0F1F5DC86}" srcId="{16744A5B-91D0-4460-99BD-36E65360BB40}" destId="{C63DDD01-0966-44D5-8EC4-222CE1A1986E}" srcOrd="7" destOrd="0" parTransId="{53B2F669-7EED-40B7-8C2B-EDC3334C5C25}" sibTransId="{ED23D2CE-B2C8-4B7C-AA1E-F583E1264ACB}"/>
    <dgm:cxn modelId="{3DA8FF79-530A-448C-8B25-425F4A319BAF}" srcId="{16744A5B-91D0-4460-99BD-36E65360BB40}" destId="{3D001742-FCFC-4497-A710-EA3F2696C8BC}" srcOrd="4" destOrd="0" parTransId="{0C0B78A7-8A90-4EE2-96D3-97A14C0356E2}" sibTransId="{EC09EA15-DC0F-4459-85DE-D90FC0545A45}"/>
    <dgm:cxn modelId="{4C9CDF86-A483-4C4D-B2C6-C6A644390625}" type="presOf" srcId="{0CEE39AB-29A8-4244-998F-2F555B674B35}" destId="{A2852A9C-67AD-4615-A5FD-70FB493B7BAC}" srcOrd="0" destOrd="0" presId="urn:microsoft.com/office/officeart/2008/layout/LinedList"/>
    <dgm:cxn modelId="{5328AB98-19E6-4B85-92AC-47C754F5E609}" srcId="{16744A5B-91D0-4460-99BD-36E65360BB40}" destId="{F6499D14-498D-4FCD-9ECB-AC882FB192DC}" srcOrd="3" destOrd="0" parTransId="{0CBBAA1B-2BFB-496E-AE06-44178351D191}" sibTransId="{BABB9ECC-BA5A-40BD-B7FC-484B6DECE40D}"/>
    <dgm:cxn modelId="{0F8C5DA1-96F1-4017-BB68-1523AB4A2CE5}" srcId="{16744A5B-91D0-4460-99BD-36E65360BB40}" destId="{F1087EB7-29EE-48F0-B17A-3E853E356D2A}" srcOrd="2" destOrd="0" parTransId="{9F047E53-968B-4015-B977-E6BAC6AA9D21}" sibTransId="{7093638F-9C3E-4AB2-A8E3-01943E40F5DF}"/>
    <dgm:cxn modelId="{0D1C5FA5-3224-4303-AFF0-6846D46CF204}" srcId="{16744A5B-91D0-4460-99BD-36E65360BB40}" destId="{0CEE39AB-29A8-4244-998F-2F555B674B35}" srcOrd="6" destOrd="0" parTransId="{C1F474D5-E6B9-4B0F-AA9E-9323AA02F5F3}" sibTransId="{813FDE83-A3AC-470A-A819-EF3FEE7BE938}"/>
    <dgm:cxn modelId="{0A7B35B8-8B1E-4E9F-BE3C-87902B13D7A9}" type="presOf" srcId="{6ABAB62A-C542-4C43-8CE5-5572C51AF2C0}" destId="{1D7B6021-DA43-40BE-AAC6-F75BF70A9011}" srcOrd="0" destOrd="0" presId="urn:microsoft.com/office/officeart/2008/layout/LinedList"/>
    <dgm:cxn modelId="{7823A0CC-4EBB-4561-8A95-2F6A9A9A0C67}" type="presOf" srcId="{AB4A16C9-5C44-4432-BC58-B54919A37B8D}" destId="{064D71C7-88EA-4EE1-9614-3DC299264E13}" srcOrd="0" destOrd="0" presId="urn:microsoft.com/office/officeart/2008/layout/LinedList"/>
    <dgm:cxn modelId="{577629CE-63BD-4758-B755-EA179FBD2ADE}" type="presOf" srcId="{C63DDD01-0966-44D5-8EC4-222CE1A1986E}" destId="{17FEFD4E-565A-4EDF-92F8-80184BE7D77B}" srcOrd="0" destOrd="0" presId="urn:microsoft.com/office/officeart/2008/layout/LinedList"/>
    <dgm:cxn modelId="{C721B7D0-B493-4EA3-ABAA-175BC4BE2982}" type="presOf" srcId="{16744A5B-91D0-4460-99BD-36E65360BB40}" destId="{F2D681C7-C5BD-497A-B1DB-B81F73F80BAA}" srcOrd="0" destOrd="0" presId="urn:microsoft.com/office/officeart/2008/layout/LinedList"/>
    <dgm:cxn modelId="{A5123BD5-308A-47E7-B3D0-EA1A9ABB0E78}" srcId="{16744A5B-91D0-4460-99BD-36E65360BB40}" destId="{AB4A16C9-5C44-4432-BC58-B54919A37B8D}" srcOrd="8" destOrd="0" parTransId="{51CB20E3-C965-45C3-8BD8-79016DD92751}" sibTransId="{FD01F8F1-8A00-4877-A732-B4AD2A91F45D}"/>
    <dgm:cxn modelId="{CF0970DC-0937-4053-90C5-1460DD4639E6}" type="presOf" srcId="{F1087EB7-29EE-48F0-B17A-3E853E356D2A}" destId="{C625016C-DF29-489A-8229-4D8AD07665E8}" srcOrd="0" destOrd="0" presId="urn:microsoft.com/office/officeart/2008/layout/LinedList"/>
    <dgm:cxn modelId="{3F1765EB-1E58-4009-8FC0-5A40A04128CA}" srcId="{16744A5B-91D0-4460-99BD-36E65360BB40}" destId="{6ABAB62A-C542-4C43-8CE5-5572C51AF2C0}" srcOrd="0" destOrd="0" parTransId="{5DE0647F-91B4-4C9E-BBF1-B5198696295C}" sibTransId="{5B7FB633-B806-46B5-9B1F-B5D2FE938FB6}"/>
    <dgm:cxn modelId="{D479D35E-1EE8-4746-B237-5750D52FB79A}" type="presParOf" srcId="{F2D681C7-C5BD-497A-B1DB-B81F73F80BAA}" destId="{7283AB65-07DC-44D0-AF53-CA7F912101FF}" srcOrd="0" destOrd="0" presId="urn:microsoft.com/office/officeart/2008/layout/LinedList"/>
    <dgm:cxn modelId="{22FB2005-3875-4312-B1E2-10676B620EE1}" type="presParOf" srcId="{F2D681C7-C5BD-497A-B1DB-B81F73F80BAA}" destId="{D67BA82B-4736-4C77-ADDA-6395B02D52A2}" srcOrd="1" destOrd="0" presId="urn:microsoft.com/office/officeart/2008/layout/LinedList"/>
    <dgm:cxn modelId="{58F0F17D-F311-4E4D-8048-DE467B670831}" type="presParOf" srcId="{D67BA82B-4736-4C77-ADDA-6395B02D52A2}" destId="{1D7B6021-DA43-40BE-AAC6-F75BF70A9011}" srcOrd="0" destOrd="0" presId="urn:microsoft.com/office/officeart/2008/layout/LinedList"/>
    <dgm:cxn modelId="{9D43D312-FF66-4A0A-97FE-939802466ECF}" type="presParOf" srcId="{D67BA82B-4736-4C77-ADDA-6395B02D52A2}" destId="{75681956-4B93-4616-B6C9-EA885A78BEB0}" srcOrd="1" destOrd="0" presId="urn:microsoft.com/office/officeart/2008/layout/LinedList"/>
    <dgm:cxn modelId="{EB59C35F-BC44-4341-909C-1CB5FFFC271A}" type="presParOf" srcId="{F2D681C7-C5BD-497A-B1DB-B81F73F80BAA}" destId="{5FB6BA0E-7EBC-4978-ABDD-EAEF6DC6A29E}" srcOrd="2" destOrd="0" presId="urn:microsoft.com/office/officeart/2008/layout/LinedList"/>
    <dgm:cxn modelId="{753A7756-843A-4940-9EA2-E34D910A77CE}" type="presParOf" srcId="{F2D681C7-C5BD-497A-B1DB-B81F73F80BAA}" destId="{4042D100-5D8E-43DA-88C8-5BA99D0762EC}" srcOrd="3" destOrd="0" presId="urn:microsoft.com/office/officeart/2008/layout/LinedList"/>
    <dgm:cxn modelId="{96D33DFE-9C5A-431F-AC2D-DE63ED1B46F5}" type="presParOf" srcId="{4042D100-5D8E-43DA-88C8-5BA99D0762EC}" destId="{EC94BE7B-CC47-455A-B913-48C3777CC773}" srcOrd="0" destOrd="0" presId="urn:microsoft.com/office/officeart/2008/layout/LinedList"/>
    <dgm:cxn modelId="{70C4C29C-9CB7-4090-A638-EB0D194E06C1}" type="presParOf" srcId="{4042D100-5D8E-43DA-88C8-5BA99D0762EC}" destId="{5F70C856-92D3-452A-843B-8B3DD1C02576}" srcOrd="1" destOrd="0" presId="urn:microsoft.com/office/officeart/2008/layout/LinedList"/>
    <dgm:cxn modelId="{4DC244A8-0BB3-4499-A239-17C148898532}" type="presParOf" srcId="{F2D681C7-C5BD-497A-B1DB-B81F73F80BAA}" destId="{3728A560-20AB-4A93-8115-BBE5CEB5FC2E}" srcOrd="4" destOrd="0" presId="urn:microsoft.com/office/officeart/2008/layout/LinedList"/>
    <dgm:cxn modelId="{552C3FDA-E26F-49C4-B035-C9A162F93A1B}" type="presParOf" srcId="{F2D681C7-C5BD-497A-B1DB-B81F73F80BAA}" destId="{C718210D-93D1-4D7D-BD37-E2E15F763532}" srcOrd="5" destOrd="0" presId="urn:microsoft.com/office/officeart/2008/layout/LinedList"/>
    <dgm:cxn modelId="{F8AFBFF5-DD10-41AD-BA16-A15C8907EA5C}" type="presParOf" srcId="{C718210D-93D1-4D7D-BD37-E2E15F763532}" destId="{C625016C-DF29-489A-8229-4D8AD07665E8}" srcOrd="0" destOrd="0" presId="urn:microsoft.com/office/officeart/2008/layout/LinedList"/>
    <dgm:cxn modelId="{7E6B3931-98C3-4BF4-9EA7-52034DA100CF}" type="presParOf" srcId="{C718210D-93D1-4D7D-BD37-E2E15F763532}" destId="{B6A7EB4D-1D36-4856-B228-472B71CC3658}" srcOrd="1" destOrd="0" presId="urn:microsoft.com/office/officeart/2008/layout/LinedList"/>
    <dgm:cxn modelId="{4968A11B-F8FC-4BCA-A520-186BB6144321}" type="presParOf" srcId="{F2D681C7-C5BD-497A-B1DB-B81F73F80BAA}" destId="{2C0CC47F-29E3-4862-80D1-62F8D9EE6449}" srcOrd="6" destOrd="0" presId="urn:microsoft.com/office/officeart/2008/layout/LinedList"/>
    <dgm:cxn modelId="{7BF61E23-BF5C-4673-A183-ADE2A5A32721}" type="presParOf" srcId="{F2D681C7-C5BD-497A-B1DB-B81F73F80BAA}" destId="{6E2E87C1-1D83-454E-AFD7-03CF66A1B117}" srcOrd="7" destOrd="0" presId="urn:microsoft.com/office/officeart/2008/layout/LinedList"/>
    <dgm:cxn modelId="{B1FDB7C5-01D2-41AB-86C9-90DD8CBA4EBB}" type="presParOf" srcId="{6E2E87C1-1D83-454E-AFD7-03CF66A1B117}" destId="{81108F87-DCE6-4043-A791-1C57BDED19EE}" srcOrd="0" destOrd="0" presId="urn:microsoft.com/office/officeart/2008/layout/LinedList"/>
    <dgm:cxn modelId="{13E50EE3-4CF7-4A78-B7FF-BEEEDA965312}" type="presParOf" srcId="{6E2E87C1-1D83-454E-AFD7-03CF66A1B117}" destId="{66270113-16F2-4E2E-AF10-125AFE5B16A5}" srcOrd="1" destOrd="0" presId="urn:microsoft.com/office/officeart/2008/layout/LinedList"/>
    <dgm:cxn modelId="{D9B33262-52BD-45EE-BA4F-D515835399AD}" type="presParOf" srcId="{F2D681C7-C5BD-497A-B1DB-B81F73F80BAA}" destId="{DA3065E3-A267-4627-A015-C73BE83BB07A}" srcOrd="8" destOrd="0" presId="urn:microsoft.com/office/officeart/2008/layout/LinedList"/>
    <dgm:cxn modelId="{02FAB5BA-1D20-4F99-BF51-061CA8B8A236}" type="presParOf" srcId="{F2D681C7-C5BD-497A-B1DB-B81F73F80BAA}" destId="{2EF5EA1A-41E9-4807-B979-012CACB79CB6}" srcOrd="9" destOrd="0" presId="urn:microsoft.com/office/officeart/2008/layout/LinedList"/>
    <dgm:cxn modelId="{7C16019B-614C-4E71-93E8-9BC5DEE8C054}" type="presParOf" srcId="{2EF5EA1A-41E9-4807-B979-012CACB79CB6}" destId="{95BC1B39-A7E9-4166-BD03-8027761F32C0}" srcOrd="0" destOrd="0" presId="urn:microsoft.com/office/officeart/2008/layout/LinedList"/>
    <dgm:cxn modelId="{FC681694-31EA-42BE-9872-EF57AD06735B}" type="presParOf" srcId="{2EF5EA1A-41E9-4807-B979-012CACB79CB6}" destId="{D59141EF-616E-4206-88FC-06B8619DAEBD}" srcOrd="1" destOrd="0" presId="urn:microsoft.com/office/officeart/2008/layout/LinedList"/>
    <dgm:cxn modelId="{F576DCC3-AD27-486B-9A2A-3381C1364CFE}" type="presParOf" srcId="{F2D681C7-C5BD-497A-B1DB-B81F73F80BAA}" destId="{46D893E6-56DE-42D0-A735-3E3996700519}" srcOrd="10" destOrd="0" presId="urn:microsoft.com/office/officeart/2008/layout/LinedList"/>
    <dgm:cxn modelId="{2F9066A7-28A6-429F-8897-6C64F3C4BBEE}" type="presParOf" srcId="{F2D681C7-C5BD-497A-B1DB-B81F73F80BAA}" destId="{3873BF9E-998D-40DC-BC34-DC6D746B3620}" srcOrd="11" destOrd="0" presId="urn:microsoft.com/office/officeart/2008/layout/LinedList"/>
    <dgm:cxn modelId="{320494C0-FE10-4AA0-9E58-6B62349BAB05}" type="presParOf" srcId="{3873BF9E-998D-40DC-BC34-DC6D746B3620}" destId="{4E9AB4F2-BC05-40FF-87AA-DE50B37E8851}" srcOrd="0" destOrd="0" presId="urn:microsoft.com/office/officeart/2008/layout/LinedList"/>
    <dgm:cxn modelId="{5ACDF2C3-EA37-42B9-B98B-258E1F895659}" type="presParOf" srcId="{3873BF9E-998D-40DC-BC34-DC6D746B3620}" destId="{62A27476-5D49-428D-8548-9B278BCD83F0}" srcOrd="1" destOrd="0" presId="urn:microsoft.com/office/officeart/2008/layout/LinedList"/>
    <dgm:cxn modelId="{496F829F-DF67-4C8B-90D3-17E741A229D2}" type="presParOf" srcId="{F2D681C7-C5BD-497A-B1DB-B81F73F80BAA}" destId="{6E5746CE-9154-4BA9-B92C-22DDE76BE043}" srcOrd="12" destOrd="0" presId="urn:microsoft.com/office/officeart/2008/layout/LinedList"/>
    <dgm:cxn modelId="{495C8D22-6DA5-4AA2-98E1-505C6A8431C9}" type="presParOf" srcId="{F2D681C7-C5BD-497A-B1DB-B81F73F80BAA}" destId="{115F3272-6BD8-4CA0-AC11-6866A970776E}" srcOrd="13" destOrd="0" presId="urn:microsoft.com/office/officeart/2008/layout/LinedList"/>
    <dgm:cxn modelId="{0CB21B51-F1E3-4204-9B43-60E1533C41B1}" type="presParOf" srcId="{115F3272-6BD8-4CA0-AC11-6866A970776E}" destId="{A2852A9C-67AD-4615-A5FD-70FB493B7BAC}" srcOrd="0" destOrd="0" presId="urn:microsoft.com/office/officeart/2008/layout/LinedList"/>
    <dgm:cxn modelId="{871A38F6-4381-4914-9A1B-F074338EF484}" type="presParOf" srcId="{115F3272-6BD8-4CA0-AC11-6866A970776E}" destId="{CF852C59-6E4C-4A9B-BC6B-9ABEB86F2F0F}" srcOrd="1" destOrd="0" presId="urn:microsoft.com/office/officeart/2008/layout/LinedList"/>
    <dgm:cxn modelId="{7781DB1C-A55F-4A95-BB7E-9FE3035C0C28}" type="presParOf" srcId="{F2D681C7-C5BD-497A-B1DB-B81F73F80BAA}" destId="{D8067E0A-51D1-432E-AF44-0FD7FFB070E4}" srcOrd="14" destOrd="0" presId="urn:microsoft.com/office/officeart/2008/layout/LinedList"/>
    <dgm:cxn modelId="{FDD71680-537B-4E35-A457-4D953D456553}" type="presParOf" srcId="{F2D681C7-C5BD-497A-B1DB-B81F73F80BAA}" destId="{A66C9085-D650-4350-A573-8FCE714C7167}" srcOrd="15" destOrd="0" presId="urn:microsoft.com/office/officeart/2008/layout/LinedList"/>
    <dgm:cxn modelId="{1513B999-0A46-4174-B3F5-8070EF60759E}" type="presParOf" srcId="{A66C9085-D650-4350-A573-8FCE714C7167}" destId="{17FEFD4E-565A-4EDF-92F8-80184BE7D77B}" srcOrd="0" destOrd="0" presId="urn:microsoft.com/office/officeart/2008/layout/LinedList"/>
    <dgm:cxn modelId="{30EF2DD6-4372-4796-9CAD-94A4CB69289A}" type="presParOf" srcId="{A66C9085-D650-4350-A573-8FCE714C7167}" destId="{4B31998B-9192-40A0-AB8E-36482297EE55}" srcOrd="1" destOrd="0" presId="urn:microsoft.com/office/officeart/2008/layout/LinedList"/>
    <dgm:cxn modelId="{2E84A8EB-AAEB-4000-8FF2-64B4A24E0682}" type="presParOf" srcId="{F2D681C7-C5BD-497A-B1DB-B81F73F80BAA}" destId="{AAD92808-F729-4793-9171-3881306D92FA}" srcOrd="16" destOrd="0" presId="urn:microsoft.com/office/officeart/2008/layout/LinedList"/>
    <dgm:cxn modelId="{AB9D6DA7-9F8C-4565-839D-100A0CDF5FBA}" type="presParOf" srcId="{F2D681C7-C5BD-497A-B1DB-B81F73F80BAA}" destId="{994F1E20-D978-439C-BD16-54CB886B14E3}" srcOrd="17" destOrd="0" presId="urn:microsoft.com/office/officeart/2008/layout/LinedList"/>
    <dgm:cxn modelId="{DA8F241A-38ED-4D90-9364-848C31944B3C}" type="presParOf" srcId="{994F1E20-D978-439C-BD16-54CB886B14E3}" destId="{064D71C7-88EA-4EE1-9614-3DC299264E13}" srcOrd="0" destOrd="0" presId="urn:microsoft.com/office/officeart/2008/layout/LinedList"/>
    <dgm:cxn modelId="{7E295FEB-FB0F-44E5-B023-46612D0AE892}" type="presParOf" srcId="{994F1E20-D978-439C-BD16-54CB886B14E3}" destId="{03580069-5752-46DF-AB5C-42347496F866}" srcOrd="1" destOrd="0" presId="urn:microsoft.com/office/officeart/2008/layout/Lin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744743-90BC-460F-A4B9-5CC7EAD60D2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37BEF4-DEB5-44C2-8CCF-6861EA30E2C6}">
      <dgm:prSet custT="1"/>
      <dgm:spPr/>
      <dgm:t>
        <a:bodyPr/>
        <a:lstStyle/>
        <a:p>
          <a:pPr algn="l"/>
          <a:r>
            <a:rPr lang="ru-RU" sz="1000" b="0" i="0" dirty="0">
              <a:latin typeface="PT Sans" panose="020B0503020203020204" pitchFamily="34" charset="-52"/>
            </a:rPr>
            <a:t>Введение в работу в соответствии с принципами надлежащей лабораторной практики (72 </a:t>
          </a:r>
          <a:r>
            <a:rPr lang="ru-RU" sz="1000" b="0" i="0" dirty="0" err="1">
              <a:latin typeface="PT Sans" panose="020B0503020203020204" pitchFamily="34" charset="-52"/>
            </a:rPr>
            <a:t>ак.ч</a:t>
          </a:r>
          <a:r>
            <a:rPr lang="ru-RU" sz="1000" b="0" i="0" dirty="0">
              <a:latin typeface="PT Sans" panose="020B0503020203020204" pitchFamily="34" charset="-52"/>
            </a:rPr>
            <a:t>.)</a:t>
          </a:r>
          <a:endParaRPr lang="ru-RU" sz="1000" dirty="0">
            <a:latin typeface="PT Sans" panose="020B0503020203020204" pitchFamily="34" charset="-52"/>
          </a:endParaRPr>
        </a:p>
      </dgm:t>
    </dgm:pt>
    <dgm:pt modelId="{18896A08-3A59-4ECB-A1A0-A6F5CBB6FBC0}" type="parTrans" cxnId="{CF15B70E-CFC9-467B-AC01-79450174C3B8}">
      <dgm:prSet/>
      <dgm:spPr/>
      <dgm:t>
        <a:bodyPr/>
        <a:lstStyle/>
        <a:p>
          <a:pPr algn="l"/>
          <a:endParaRPr lang="ru-RU" sz="1400">
            <a:latin typeface="PT Sans" panose="020B0503020203020204" pitchFamily="34" charset="-52"/>
          </a:endParaRPr>
        </a:p>
      </dgm:t>
    </dgm:pt>
    <dgm:pt modelId="{2FAEA64C-A2E3-412C-B46B-218B1D25A571}" type="sibTrans" cxnId="{CF15B70E-CFC9-467B-AC01-79450174C3B8}">
      <dgm:prSet/>
      <dgm:spPr/>
      <dgm:t>
        <a:bodyPr/>
        <a:lstStyle/>
        <a:p>
          <a:pPr algn="l"/>
          <a:endParaRPr lang="ru-RU" sz="1400">
            <a:latin typeface="PT Sans" panose="020B0503020203020204" pitchFamily="34" charset="-52"/>
          </a:endParaRPr>
        </a:p>
      </dgm:t>
    </dgm:pt>
    <dgm:pt modelId="{72DB44B3-BB82-4FF3-867E-B7DE44E7D828}">
      <dgm:prSet custT="1"/>
      <dgm:spPr/>
      <dgm:t>
        <a:bodyPr/>
        <a:lstStyle/>
        <a:p>
          <a:pPr algn="l"/>
          <a:r>
            <a:rPr lang="ru-RU" sz="1000" b="0" i="0" dirty="0">
              <a:latin typeface="PT Sans" panose="020B0503020203020204" pitchFamily="34" charset="-52"/>
            </a:rPr>
            <a:t>Биохимические и биотехнологические основы питания (72 </a:t>
          </a:r>
          <a:r>
            <a:rPr lang="ru-RU" sz="1000" b="0" i="0" dirty="0" err="1">
              <a:latin typeface="PT Sans" panose="020B0503020203020204" pitchFamily="34" charset="-52"/>
            </a:rPr>
            <a:t>ак.ч</a:t>
          </a:r>
          <a:r>
            <a:rPr lang="ru-RU" sz="1000" b="0" i="0" dirty="0">
              <a:latin typeface="PT Sans" panose="020B0503020203020204" pitchFamily="34" charset="-52"/>
            </a:rPr>
            <a:t>.)</a:t>
          </a:r>
        </a:p>
      </dgm:t>
    </dgm:pt>
    <dgm:pt modelId="{FA01897F-4B0E-4FC7-9B92-2970CBC71550}" type="parTrans" cxnId="{C4CC1AF5-151F-406E-BFF1-1C45210DAD83}">
      <dgm:prSet/>
      <dgm:spPr/>
      <dgm:t>
        <a:bodyPr/>
        <a:lstStyle/>
        <a:p>
          <a:endParaRPr lang="ru-RU"/>
        </a:p>
      </dgm:t>
    </dgm:pt>
    <dgm:pt modelId="{8B842866-A04F-409E-B81A-BD7E2DCA2963}" type="sibTrans" cxnId="{C4CC1AF5-151F-406E-BFF1-1C45210DAD83}">
      <dgm:prSet/>
      <dgm:spPr/>
      <dgm:t>
        <a:bodyPr/>
        <a:lstStyle/>
        <a:p>
          <a:endParaRPr lang="ru-RU"/>
        </a:p>
      </dgm:t>
    </dgm:pt>
    <dgm:pt modelId="{F1954D98-9829-492C-A026-3C80A2FFF97D}">
      <dgm:prSet custT="1"/>
      <dgm:spPr/>
      <dgm:t>
        <a:bodyPr/>
        <a:lstStyle/>
        <a:p>
          <a:pPr algn="l"/>
          <a:r>
            <a:rPr lang="ru-RU" sz="1000" b="0" i="0" dirty="0">
              <a:latin typeface="PT Sans" panose="020B0503020203020204" pitchFamily="34" charset="-52"/>
            </a:rPr>
            <a:t>Дизайн-мышление в работе преподавателя  (36 </a:t>
          </a:r>
          <a:r>
            <a:rPr lang="ru-RU" sz="1000" b="0" i="0" dirty="0" err="1">
              <a:latin typeface="PT Sans" panose="020B0503020203020204" pitchFamily="34" charset="-52"/>
            </a:rPr>
            <a:t>ак.ч</a:t>
          </a:r>
          <a:r>
            <a:rPr lang="ru-RU" sz="1000" b="0" i="0" dirty="0">
              <a:latin typeface="PT Sans" panose="020B0503020203020204" pitchFamily="34" charset="-52"/>
            </a:rPr>
            <a:t>.)</a:t>
          </a:r>
        </a:p>
      </dgm:t>
    </dgm:pt>
    <dgm:pt modelId="{0199EFA6-822D-4D85-8D8F-7754AC86D62B}" type="parTrans" cxnId="{48BA112B-773F-4B5E-9967-556B48A665C6}">
      <dgm:prSet/>
      <dgm:spPr/>
      <dgm:t>
        <a:bodyPr/>
        <a:lstStyle/>
        <a:p>
          <a:endParaRPr lang="ru-RU"/>
        </a:p>
      </dgm:t>
    </dgm:pt>
    <dgm:pt modelId="{8410F1ED-0B77-4E9E-B79D-C140DED433E6}" type="sibTrans" cxnId="{48BA112B-773F-4B5E-9967-556B48A665C6}">
      <dgm:prSet/>
      <dgm:spPr/>
      <dgm:t>
        <a:bodyPr/>
        <a:lstStyle/>
        <a:p>
          <a:endParaRPr lang="ru-RU"/>
        </a:p>
      </dgm:t>
    </dgm:pt>
    <dgm:pt modelId="{3CB6F1BD-D424-452D-A563-7181108AF6EC}">
      <dgm:prSet custT="1"/>
      <dgm:spPr/>
      <dgm:t>
        <a:bodyPr/>
        <a:lstStyle/>
        <a:p>
          <a:pPr algn="l"/>
          <a:r>
            <a:rPr lang="ru-RU" sz="1000" b="0" i="0" dirty="0">
              <a:latin typeface="PT Sans" panose="020B0503020203020204" pitchFamily="34" charset="-52"/>
            </a:rPr>
            <a:t>VR/AR, нейросети в образовании (18 </a:t>
          </a:r>
          <a:r>
            <a:rPr lang="ru-RU" sz="1000" b="0" i="0" dirty="0" err="1">
              <a:latin typeface="PT Sans" panose="020B0503020203020204" pitchFamily="34" charset="-52"/>
            </a:rPr>
            <a:t>ак.ч</a:t>
          </a:r>
          <a:r>
            <a:rPr lang="ru-RU" sz="1000" b="0" i="0" dirty="0">
              <a:latin typeface="PT Sans" panose="020B0503020203020204" pitchFamily="34" charset="-52"/>
            </a:rPr>
            <a:t>.)</a:t>
          </a:r>
        </a:p>
      </dgm:t>
    </dgm:pt>
    <dgm:pt modelId="{680CA5DA-5774-47BE-B9EB-57D3B980D968}" type="parTrans" cxnId="{511CF79B-2C00-4ACA-ACA3-F3474E28BB7B}">
      <dgm:prSet/>
      <dgm:spPr/>
      <dgm:t>
        <a:bodyPr/>
        <a:lstStyle/>
        <a:p>
          <a:endParaRPr lang="ru-RU"/>
        </a:p>
      </dgm:t>
    </dgm:pt>
    <dgm:pt modelId="{73C3379C-F0F1-429B-AA1E-463CCB07D8F1}" type="sibTrans" cxnId="{511CF79B-2C00-4ACA-ACA3-F3474E28BB7B}">
      <dgm:prSet/>
      <dgm:spPr/>
      <dgm:t>
        <a:bodyPr/>
        <a:lstStyle/>
        <a:p>
          <a:endParaRPr lang="ru-RU"/>
        </a:p>
      </dgm:t>
    </dgm:pt>
    <dgm:pt modelId="{2D87A683-8465-4118-9173-E263F2364563}">
      <dgm:prSet custT="1"/>
      <dgm:spPr/>
      <dgm:t>
        <a:bodyPr/>
        <a:lstStyle/>
        <a:p>
          <a:pPr algn="l"/>
          <a:r>
            <a:rPr lang="ru-RU" sz="1000" b="0" i="0" dirty="0">
              <a:latin typeface="PT Sans" panose="020B0503020203020204" pitchFamily="34" charset="-52"/>
            </a:rPr>
            <a:t>Мастерская педагога. Управление творческими коллективами (36 </a:t>
          </a:r>
          <a:r>
            <a:rPr lang="ru-RU" sz="1000" b="0" i="0" dirty="0" err="1">
              <a:latin typeface="PT Sans" panose="020B0503020203020204" pitchFamily="34" charset="-52"/>
            </a:rPr>
            <a:t>ак.ч</a:t>
          </a:r>
          <a:r>
            <a:rPr lang="ru-RU" sz="1000" b="0" i="0" dirty="0">
              <a:latin typeface="PT Sans" panose="020B0503020203020204" pitchFamily="34" charset="-52"/>
            </a:rPr>
            <a:t>.)</a:t>
          </a:r>
        </a:p>
      </dgm:t>
    </dgm:pt>
    <dgm:pt modelId="{237FD32E-2D0C-41E0-9B49-29FF08B42F55}" type="parTrans" cxnId="{CC72DC78-2568-40B3-805F-6235A0940CFD}">
      <dgm:prSet/>
      <dgm:spPr/>
      <dgm:t>
        <a:bodyPr/>
        <a:lstStyle/>
        <a:p>
          <a:endParaRPr lang="ru-RU"/>
        </a:p>
      </dgm:t>
    </dgm:pt>
    <dgm:pt modelId="{CD389586-75D1-446D-A5BF-5CA98F61EAA9}" type="sibTrans" cxnId="{CC72DC78-2568-40B3-805F-6235A0940CFD}">
      <dgm:prSet/>
      <dgm:spPr/>
      <dgm:t>
        <a:bodyPr/>
        <a:lstStyle/>
        <a:p>
          <a:endParaRPr lang="ru-RU"/>
        </a:p>
      </dgm:t>
    </dgm:pt>
    <dgm:pt modelId="{DAD6AC73-119A-439C-A4FE-3D4B90AD9985}">
      <dgm:prSet custT="1"/>
      <dgm:spPr/>
      <dgm:t>
        <a:bodyPr/>
        <a:lstStyle/>
        <a:p>
          <a:pPr algn="l"/>
          <a:r>
            <a:rPr lang="ru-RU" sz="1000" b="0" i="0" dirty="0">
              <a:latin typeface="PT Sans" panose="020B0503020203020204" pitchFamily="34" charset="-52"/>
            </a:rPr>
            <a:t>Школа современного педагога (72 </a:t>
          </a:r>
          <a:r>
            <a:rPr lang="ru-RU" sz="1000" b="0" i="0" dirty="0" err="1">
              <a:latin typeface="PT Sans" panose="020B0503020203020204" pitchFamily="34" charset="-52"/>
            </a:rPr>
            <a:t>ак.ч</a:t>
          </a:r>
          <a:r>
            <a:rPr lang="ru-RU" sz="1000" b="0" i="0" dirty="0">
              <a:latin typeface="PT Sans" panose="020B0503020203020204" pitchFamily="34" charset="-52"/>
            </a:rPr>
            <a:t>.)</a:t>
          </a:r>
        </a:p>
      </dgm:t>
    </dgm:pt>
    <dgm:pt modelId="{7E06B705-7DC4-4153-AAD8-640DDD70F64C}" type="parTrans" cxnId="{A354B34C-F8B6-43C8-B04C-40C1E0CF44CE}">
      <dgm:prSet/>
      <dgm:spPr/>
      <dgm:t>
        <a:bodyPr/>
        <a:lstStyle/>
        <a:p>
          <a:endParaRPr lang="ru-RU"/>
        </a:p>
      </dgm:t>
    </dgm:pt>
    <dgm:pt modelId="{BA1407C2-4E7C-4FAB-AC86-074406449622}" type="sibTrans" cxnId="{A354B34C-F8B6-43C8-B04C-40C1E0CF44CE}">
      <dgm:prSet/>
      <dgm:spPr/>
      <dgm:t>
        <a:bodyPr/>
        <a:lstStyle/>
        <a:p>
          <a:endParaRPr lang="ru-RU"/>
        </a:p>
      </dgm:t>
    </dgm:pt>
    <dgm:pt modelId="{5DC00781-49B9-4437-A8FB-EA23112CB4FE}">
      <dgm:prSet custT="1"/>
      <dgm:spPr/>
      <dgm:t>
        <a:bodyPr/>
        <a:lstStyle/>
        <a:p>
          <a:pPr algn="l"/>
          <a:r>
            <a:rPr lang="ru-RU" sz="1000" b="0" i="0" dirty="0">
              <a:latin typeface="PT Sans" panose="020B0503020203020204" pitchFamily="34" charset="-52"/>
            </a:rPr>
            <a:t>Школа современного педагога: нормативно-правовое регулирование системы ВО (18 </a:t>
          </a:r>
          <a:r>
            <a:rPr lang="ru-RU" sz="1000" b="0" i="0" dirty="0" err="1">
              <a:latin typeface="PT Sans" panose="020B0503020203020204" pitchFamily="34" charset="-52"/>
            </a:rPr>
            <a:t>ак.ч</a:t>
          </a:r>
          <a:r>
            <a:rPr lang="ru-RU" sz="1000" b="0" i="0" dirty="0">
              <a:latin typeface="PT Sans" panose="020B0503020203020204" pitchFamily="34" charset="-52"/>
            </a:rPr>
            <a:t>.)</a:t>
          </a:r>
        </a:p>
      </dgm:t>
    </dgm:pt>
    <dgm:pt modelId="{42FC8C8B-CA2C-4592-A188-0A4535FA268C}" type="parTrans" cxnId="{9AE797ED-9FC8-4763-A34C-B892324116AE}">
      <dgm:prSet/>
      <dgm:spPr/>
      <dgm:t>
        <a:bodyPr/>
        <a:lstStyle/>
        <a:p>
          <a:endParaRPr lang="ru-RU"/>
        </a:p>
      </dgm:t>
    </dgm:pt>
    <dgm:pt modelId="{A329B153-0769-4B23-8701-6F0E5B12837F}" type="sibTrans" cxnId="{9AE797ED-9FC8-4763-A34C-B892324116AE}">
      <dgm:prSet/>
      <dgm:spPr/>
      <dgm:t>
        <a:bodyPr/>
        <a:lstStyle/>
        <a:p>
          <a:endParaRPr lang="ru-RU"/>
        </a:p>
      </dgm:t>
    </dgm:pt>
    <dgm:pt modelId="{E78A6AF7-0EF5-42FA-8554-11C4B63DDF1C}">
      <dgm:prSet custT="1"/>
      <dgm:spPr/>
      <dgm:t>
        <a:bodyPr/>
        <a:lstStyle/>
        <a:p>
          <a:pPr algn="l"/>
          <a:r>
            <a:rPr lang="ru-RU" sz="1000" b="0" i="0" dirty="0">
              <a:latin typeface="PT Sans" panose="020B0503020203020204" pitchFamily="34" charset="-52"/>
            </a:rPr>
            <a:t>Школа современного педагога: искусство преподавания (18 </a:t>
          </a:r>
          <a:r>
            <a:rPr lang="ru-RU" sz="1000" b="0" i="0" dirty="0" err="1">
              <a:latin typeface="PT Sans" panose="020B0503020203020204" pitchFamily="34" charset="-52"/>
            </a:rPr>
            <a:t>ак.часов</a:t>
          </a:r>
          <a:r>
            <a:rPr lang="ru-RU" sz="1000" b="0" i="0" dirty="0">
              <a:latin typeface="PT Sans" panose="020B0503020203020204" pitchFamily="34" charset="-52"/>
            </a:rPr>
            <a:t>)</a:t>
          </a:r>
        </a:p>
      </dgm:t>
    </dgm:pt>
    <dgm:pt modelId="{7B08EF1E-90E9-41A1-82A0-3EB863CB0608}" type="parTrans" cxnId="{0AE69EF3-85C4-45D8-920C-82161E93A1C5}">
      <dgm:prSet/>
      <dgm:spPr/>
      <dgm:t>
        <a:bodyPr/>
        <a:lstStyle/>
        <a:p>
          <a:endParaRPr lang="ru-RU"/>
        </a:p>
      </dgm:t>
    </dgm:pt>
    <dgm:pt modelId="{448B12D4-BEB0-4850-95A0-B4071E3E3B14}" type="sibTrans" cxnId="{0AE69EF3-85C4-45D8-920C-82161E93A1C5}">
      <dgm:prSet/>
      <dgm:spPr/>
      <dgm:t>
        <a:bodyPr/>
        <a:lstStyle/>
        <a:p>
          <a:endParaRPr lang="ru-RU"/>
        </a:p>
      </dgm:t>
    </dgm:pt>
    <dgm:pt modelId="{2DDFA482-99A3-44B9-95AD-651AB7CB6566}">
      <dgm:prSet custT="1"/>
      <dgm:spPr/>
      <dgm:t>
        <a:bodyPr/>
        <a:lstStyle/>
        <a:p>
          <a:pPr algn="l"/>
          <a:r>
            <a:rPr lang="ru-RU" sz="1000" b="0" i="0" dirty="0">
              <a:latin typeface="PT Sans" panose="020B0503020203020204" pitchFamily="34" charset="-52"/>
            </a:rPr>
            <a:t>Школа современного педагога: личная эффективность преподавателя (18 </a:t>
          </a:r>
          <a:r>
            <a:rPr lang="ru-RU" sz="1000" b="0" i="0" dirty="0" err="1">
              <a:latin typeface="PT Sans" panose="020B0503020203020204" pitchFamily="34" charset="-52"/>
            </a:rPr>
            <a:t>ак.часов</a:t>
          </a:r>
          <a:r>
            <a:rPr lang="ru-RU" sz="1000" b="0" i="0" dirty="0">
              <a:latin typeface="PT Sans" panose="020B0503020203020204" pitchFamily="34" charset="-52"/>
            </a:rPr>
            <a:t>)</a:t>
          </a:r>
        </a:p>
      </dgm:t>
    </dgm:pt>
    <dgm:pt modelId="{57D9E8A7-4FB0-4413-A6B7-3C8272371ADA}" type="parTrans" cxnId="{DD1E015F-FE88-4DB3-BD82-500F60E0145B}">
      <dgm:prSet/>
      <dgm:spPr/>
      <dgm:t>
        <a:bodyPr/>
        <a:lstStyle/>
        <a:p>
          <a:endParaRPr lang="ru-RU"/>
        </a:p>
      </dgm:t>
    </dgm:pt>
    <dgm:pt modelId="{4F6F7CEB-544A-4C05-BC15-72A52888C88E}" type="sibTrans" cxnId="{DD1E015F-FE88-4DB3-BD82-500F60E0145B}">
      <dgm:prSet/>
      <dgm:spPr/>
      <dgm:t>
        <a:bodyPr/>
        <a:lstStyle/>
        <a:p>
          <a:endParaRPr lang="ru-RU"/>
        </a:p>
      </dgm:t>
    </dgm:pt>
    <dgm:pt modelId="{A1E63D9E-DFA5-4345-9D8B-5E0C7E96B3D2}">
      <dgm:prSet custT="1"/>
      <dgm:spPr/>
      <dgm:t>
        <a:bodyPr/>
        <a:lstStyle/>
        <a:p>
          <a:pPr algn="l"/>
          <a:r>
            <a:rPr lang="ru-RU" sz="1000" b="0" i="0" dirty="0">
              <a:latin typeface="PT Sans" panose="020B0503020203020204" pitchFamily="34" charset="-52"/>
            </a:rPr>
            <a:t>IT в учебном процессе и управленческой деятельности университета: информационная безопасность (16 </a:t>
          </a:r>
          <a:r>
            <a:rPr lang="ru-RU" sz="1000" b="0" i="0" dirty="0" err="1">
              <a:latin typeface="PT Sans" panose="020B0503020203020204" pitchFamily="34" charset="-52"/>
            </a:rPr>
            <a:t>ак.часов</a:t>
          </a:r>
          <a:r>
            <a:rPr lang="ru-RU" sz="1000" b="0" i="0" dirty="0">
              <a:latin typeface="PT Sans" panose="020B0503020203020204" pitchFamily="34" charset="-52"/>
            </a:rPr>
            <a:t>)</a:t>
          </a:r>
        </a:p>
      </dgm:t>
    </dgm:pt>
    <dgm:pt modelId="{23FDB15E-4A65-4CA6-A195-EC7C8FA9FAF4}" type="parTrans" cxnId="{542AA100-B1A6-455F-AC55-5F07F2EC338C}">
      <dgm:prSet/>
      <dgm:spPr/>
      <dgm:t>
        <a:bodyPr/>
        <a:lstStyle/>
        <a:p>
          <a:endParaRPr lang="ru-RU"/>
        </a:p>
      </dgm:t>
    </dgm:pt>
    <dgm:pt modelId="{E06489F8-E4C5-4722-A821-83D84D339457}" type="sibTrans" cxnId="{542AA100-B1A6-455F-AC55-5F07F2EC338C}">
      <dgm:prSet/>
      <dgm:spPr/>
      <dgm:t>
        <a:bodyPr/>
        <a:lstStyle/>
        <a:p>
          <a:endParaRPr lang="ru-RU"/>
        </a:p>
      </dgm:t>
    </dgm:pt>
    <dgm:pt modelId="{E075B217-3C31-4146-AE3C-01DA67E3E450}">
      <dgm:prSet custT="1"/>
      <dgm:spPr/>
      <dgm:t>
        <a:bodyPr/>
        <a:lstStyle/>
        <a:p>
          <a:pPr algn="l"/>
          <a:r>
            <a:rPr lang="ru-RU" sz="1000" b="0" i="0" dirty="0">
              <a:latin typeface="PT Sans" panose="020B0503020203020204" pitchFamily="34" charset="-52"/>
            </a:rPr>
            <a:t>История и философия науки (72 </a:t>
          </a:r>
          <a:r>
            <a:rPr lang="ru-RU" sz="1000" b="0" i="0" dirty="0" err="1">
              <a:latin typeface="PT Sans" panose="020B0503020203020204" pitchFamily="34" charset="-52"/>
            </a:rPr>
            <a:t>ак.ч</a:t>
          </a:r>
          <a:r>
            <a:rPr lang="ru-RU" sz="1000" b="0" i="0" dirty="0">
              <a:latin typeface="PT Sans" panose="020B0503020203020204" pitchFamily="34" charset="-52"/>
            </a:rPr>
            <a:t>.)</a:t>
          </a:r>
        </a:p>
      </dgm:t>
    </dgm:pt>
    <dgm:pt modelId="{B6886FA5-CCA8-404E-9131-A9585C90196C}" type="parTrans" cxnId="{CADD7350-9F2C-443A-BEB4-AF4B5340E1A5}">
      <dgm:prSet/>
      <dgm:spPr/>
      <dgm:t>
        <a:bodyPr/>
        <a:lstStyle/>
        <a:p>
          <a:endParaRPr lang="ru-RU"/>
        </a:p>
      </dgm:t>
    </dgm:pt>
    <dgm:pt modelId="{073225AC-CE36-4113-9EF2-7CD046770C7C}" type="sibTrans" cxnId="{CADD7350-9F2C-443A-BEB4-AF4B5340E1A5}">
      <dgm:prSet/>
      <dgm:spPr/>
      <dgm:t>
        <a:bodyPr/>
        <a:lstStyle/>
        <a:p>
          <a:endParaRPr lang="ru-RU"/>
        </a:p>
      </dgm:t>
    </dgm:pt>
    <dgm:pt modelId="{F0DBD28A-FD19-4D82-93BD-28F642D97976}">
      <dgm:prSet custT="1"/>
      <dgm:spPr/>
      <dgm:t>
        <a:bodyPr/>
        <a:lstStyle/>
        <a:p>
          <a:pPr algn="l"/>
          <a:r>
            <a:rPr lang="ru-RU" sz="1000" b="0" i="0" dirty="0">
              <a:latin typeface="PT Sans" panose="020B0503020203020204" pitchFamily="34" charset="-52"/>
            </a:rPr>
            <a:t>Электронная информационная образовательная среда университета: цифровые ресурсы для профессиональной деятельности преподавателя высшей школы ( 72 </a:t>
          </a:r>
          <a:r>
            <a:rPr lang="ru-RU" sz="1000" b="0" i="0" dirty="0" err="1">
              <a:latin typeface="PT Sans" panose="020B0503020203020204" pitchFamily="34" charset="-52"/>
            </a:rPr>
            <a:t>ак.ч</a:t>
          </a:r>
          <a:r>
            <a:rPr lang="ru-RU" sz="1000" b="0" i="0" dirty="0">
              <a:latin typeface="PT Sans" panose="020B0503020203020204" pitchFamily="34" charset="-52"/>
            </a:rPr>
            <a:t>.)</a:t>
          </a:r>
        </a:p>
      </dgm:t>
    </dgm:pt>
    <dgm:pt modelId="{63930364-4F92-491F-990F-C341AF6F4322}" type="parTrans" cxnId="{F837E762-28C6-4BBA-9E6F-B4CF24E8EF6C}">
      <dgm:prSet/>
      <dgm:spPr/>
      <dgm:t>
        <a:bodyPr/>
        <a:lstStyle/>
        <a:p>
          <a:endParaRPr lang="ru-RU"/>
        </a:p>
      </dgm:t>
    </dgm:pt>
    <dgm:pt modelId="{BCC42B95-070D-4E73-814F-E6958395AD5F}" type="sibTrans" cxnId="{F837E762-28C6-4BBA-9E6F-B4CF24E8EF6C}">
      <dgm:prSet/>
      <dgm:spPr/>
      <dgm:t>
        <a:bodyPr/>
        <a:lstStyle/>
        <a:p>
          <a:endParaRPr lang="ru-RU"/>
        </a:p>
      </dgm:t>
    </dgm:pt>
    <dgm:pt modelId="{10566A76-05F5-4597-B0D3-5AB897679DA8}">
      <dgm:prSet custT="1"/>
      <dgm:spPr/>
      <dgm:t>
        <a:bodyPr/>
        <a:lstStyle/>
        <a:p>
          <a:pPr algn="l"/>
          <a:r>
            <a:rPr lang="ru-RU" sz="1000" b="0" i="0" dirty="0" err="1">
              <a:latin typeface="PT Sans" panose="020B0503020203020204" pitchFamily="34" charset="-52"/>
            </a:rPr>
            <a:t>Тьюторство</a:t>
          </a:r>
          <a:r>
            <a:rPr lang="ru-RU" sz="1000" b="0" i="0" dirty="0">
              <a:latin typeface="PT Sans" panose="020B0503020203020204" pitchFamily="34" charset="-52"/>
            </a:rPr>
            <a:t> - психологическое наставничество и сопровождение в образовательном процессе (72 </a:t>
          </a:r>
          <a:r>
            <a:rPr lang="ru-RU" sz="1000" b="0" i="0" dirty="0" err="1">
              <a:latin typeface="PT Sans" panose="020B0503020203020204" pitchFamily="34" charset="-52"/>
            </a:rPr>
            <a:t>ак.часа</a:t>
          </a:r>
          <a:r>
            <a:rPr lang="ru-RU" sz="1000" b="0" i="0" dirty="0">
              <a:latin typeface="PT Sans" panose="020B0503020203020204" pitchFamily="34" charset="-52"/>
            </a:rPr>
            <a:t>)</a:t>
          </a:r>
        </a:p>
      </dgm:t>
    </dgm:pt>
    <dgm:pt modelId="{044B459A-5ECA-428A-BDD2-236479DC30D9}" type="parTrans" cxnId="{3A54BEF2-2AED-46FF-8483-AF3492A15BEB}">
      <dgm:prSet/>
      <dgm:spPr/>
      <dgm:t>
        <a:bodyPr/>
        <a:lstStyle/>
        <a:p>
          <a:endParaRPr lang="ru-RU"/>
        </a:p>
      </dgm:t>
    </dgm:pt>
    <dgm:pt modelId="{D36E61E7-5964-4DAF-8B17-EB44319A440A}" type="sibTrans" cxnId="{3A54BEF2-2AED-46FF-8483-AF3492A15BEB}">
      <dgm:prSet/>
      <dgm:spPr/>
      <dgm:t>
        <a:bodyPr/>
        <a:lstStyle/>
        <a:p>
          <a:endParaRPr lang="ru-RU"/>
        </a:p>
      </dgm:t>
    </dgm:pt>
    <dgm:pt modelId="{FE5819DF-7C0F-4FD1-AAE6-A5B1B482B771}" type="pres">
      <dgm:prSet presAssocID="{89744743-90BC-460F-A4B9-5CC7EAD60D22}" presName="vert0" presStyleCnt="0">
        <dgm:presLayoutVars>
          <dgm:dir/>
          <dgm:animOne val="branch"/>
          <dgm:animLvl val="lvl"/>
        </dgm:presLayoutVars>
      </dgm:prSet>
      <dgm:spPr/>
    </dgm:pt>
    <dgm:pt modelId="{ED966ACF-9864-424A-8EE9-C859204EFC2D}" type="pres">
      <dgm:prSet presAssocID="{D137BEF4-DEB5-44C2-8CCF-6861EA30E2C6}" presName="thickLine" presStyleLbl="alignNode1" presStyleIdx="0" presStyleCnt="13"/>
      <dgm:spPr/>
    </dgm:pt>
    <dgm:pt modelId="{53517253-0110-445D-8C89-81847D2FB608}" type="pres">
      <dgm:prSet presAssocID="{D137BEF4-DEB5-44C2-8CCF-6861EA30E2C6}" presName="horz1" presStyleCnt="0"/>
      <dgm:spPr/>
    </dgm:pt>
    <dgm:pt modelId="{D9FCC167-8C2B-4FFB-A2DB-33FED363A46C}" type="pres">
      <dgm:prSet presAssocID="{D137BEF4-DEB5-44C2-8CCF-6861EA30E2C6}" presName="tx1" presStyleLbl="revTx" presStyleIdx="0" presStyleCnt="13"/>
      <dgm:spPr/>
    </dgm:pt>
    <dgm:pt modelId="{3820D0C3-D05D-4782-A436-567D4C9AB4B8}" type="pres">
      <dgm:prSet presAssocID="{D137BEF4-DEB5-44C2-8CCF-6861EA30E2C6}" presName="vert1" presStyleCnt="0"/>
      <dgm:spPr/>
    </dgm:pt>
    <dgm:pt modelId="{A51FBFC8-E4E8-49AF-997F-B79C50B2BDCD}" type="pres">
      <dgm:prSet presAssocID="{72DB44B3-BB82-4FF3-867E-B7DE44E7D828}" presName="thickLine" presStyleLbl="alignNode1" presStyleIdx="1" presStyleCnt="13"/>
      <dgm:spPr/>
    </dgm:pt>
    <dgm:pt modelId="{6999037C-E857-4F95-BE8C-1A837E705B56}" type="pres">
      <dgm:prSet presAssocID="{72DB44B3-BB82-4FF3-867E-B7DE44E7D828}" presName="horz1" presStyleCnt="0"/>
      <dgm:spPr/>
    </dgm:pt>
    <dgm:pt modelId="{CC3764FE-F46C-45FF-9267-E682BF21D749}" type="pres">
      <dgm:prSet presAssocID="{72DB44B3-BB82-4FF3-867E-B7DE44E7D828}" presName="tx1" presStyleLbl="revTx" presStyleIdx="1" presStyleCnt="13"/>
      <dgm:spPr/>
    </dgm:pt>
    <dgm:pt modelId="{54463208-EA0B-44CB-950C-5053AAB47BEB}" type="pres">
      <dgm:prSet presAssocID="{72DB44B3-BB82-4FF3-867E-B7DE44E7D828}" presName="vert1" presStyleCnt="0"/>
      <dgm:spPr/>
    </dgm:pt>
    <dgm:pt modelId="{AA7FDEB9-A387-4315-A6FD-A8BD548E0FCD}" type="pres">
      <dgm:prSet presAssocID="{F1954D98-9829-492C-A026-3C80A2FFF97D}" presName="thickLine" presStyleLbl="alignNode1" presStyleIdx="2" presStyleCnt="13"/>
      <dgm:spPr/>
    </dgm:pt>
    <dgm:pt modelId="{B802BF01-11A8-41C7-B907-1759D5534D38}" type="pres">
      <dgm:prSet presAssocID="{F1954D98-9829-492C-A026-3C80A2FFF97D}" presName="horz1" presStyleCnt="0"/>
      <dgm:spPr/>
    </dgm:pt>
    <dgm:pt modelId="{90D650A2-135F-40EE-B6AB-6C33D4CA9B07}" type="pres">
      <dgm:prSet presAssocID="{F1954D98-9829-492C-A026-3C80A2FFF97D}" presName="tx1" presStyleLbl="revTx" presStyleIdx="2" presStyleCnt="13"/>
      <dgm:spPr/>
    </dgm:pt>
    <dgm:pt modelId="{EFAE7430-066C-4034-AA63-C1457550FDA1}" type="pres">
      <dgm:prSet presAssocID="{F1954D98-9829-492C-A026-3C80A2FFF97D}" presName="vert1" presStyleCnt="0"/>
      <dgm:spPr/>
    </dgm:pt>
    <dgm:pt modelId="{F63F9B9A-293A-45C6-83AB-FAB7D7D1AEFF}" type="pres">
      <dgm:prSet presAssocID="{3CB6F1BD-D424-452D-A563-7181108AF6EC}" presName="thickLine" presStyleLbl="alignNode1" presStyleIdx="3" presStyleCnt="13"/>
      <dgm:spPr/>
    </dgm:pt>
    <dgm:pt modelId="{4EE16F39-8C4E-40D5-87E3-8C707BEFDFC3}" type="pres">
      <dgm:prSet presAssocID="{3CB6F1BD-D424-452D-A563-7181108AF6EC}" presName="horz1" presStyleCnt="0"/>
      <dgm:spPr/>
    </dgm:pt>
    <dgm:pt modelId="{9981E8E7-AF27-4793-82A9-DB72AD35BA8F}" type="pres">
      <dgm:prSet presAssocID="{3CB6F1BD-D424-452D-A563-7181108AF6EC}" presName="tx1" presStyleLbl="revTx" presStyleIdx="3" presStyleCnt="13"/>
      <dgm:spPr/>
    </dgm:pt>
    <dgm:pt modelId="{FEEF5964-5B84-467E-91EE-2E6A8ABA81A6}" type="pres">
      <dgm:prSet presAssocID="{3CB6F1BD-D424-452D-A563-7181108AF6EC}" presName="vert1" presStyleCnt="0"/>
      <dgm:spPr/>
    </dgm:pt>
    <dgm:pt modelId="{E25578F4-C302-4943-A3C4-07862B6CCA08}" type="pres">
      <dgm:prSet presAssocID="{2D87A683-8465-4118-9173-E263F2364563}" presName="thickLine" presStyleLbl="alignNode1" presStyleIdx="4" presStyleCnt="13"/>
      <dgm:spPr/>
    </dgm:pt>
    <dgm:pt modelId="{EC81BCEF-D808-4095-8247-08539B1A10F4}" type="pres">
      <dgm:prSet presAssocID="{2D87A683-8465-4118-9173-E263F2364563}" presName="horz1" presStyleCnt="0"/>
      <dgm:spPr/>
    </dgm:pt>
    <dgm:pt modelId="{8BE4B94E-7D7C-43A5-B0B8-74BCEE012145}" type="pres">
      <dgm:prSet presAssocID="{2D87A683-8465-4118-9173-E263F2364563}" presName="tx1" presStyleLbl="revTx" presStyleIdx="4" presStyleCnt="13"/>
      <dgm:spPr/>
    </dgm:pt>
    <dgm:pt modelId="{5C212DCA-AEC9-4541-8737-01F861B139DF}" type="pres">
      <dgm:prSet presAssocID="{2D87A683-8465-4118-9173-E263F2364563}" presName="vert1" presStyleCnt="0"/>
      <dgm:spPr/>
    </dgm:pt>
    <dgm:pt modelId="{01740D8F-4936-426A-90F2-BB6DBD4C3DEB}" type="pres">
      <dgm:prSet presAssocID="{DAD6AC73-119A-439C-A4FE-3D4B90AD9985}" presName="thickLine" presStyleLbl="alignNode1" presStyleIdx="5" presStyleCnt="13"/>
      <dgm:spPr/>
    </dgm:pt>
    <dgm:pt modelId="{E75B5F94-CAC3-4CFC-A447-5D64FD0E4DEB}" type="pres">
      <dgm:prSet presAssocID="{DAD6AC73-119A-439C-A4FE-3D4B90AD9985}" presName="horz1" presStyleCnt="0"/>
      <dgm:spPr/>
    </dgm:pt>
    <dgm:pt modelId="{4DB4FE63-FCCD-4169-BC8B-18F991E4ED53}" type="pres">
      <dgm:prSet presAssocID="{DAD6AC73-119A-439C-A4FE-3D4B90AD9985}" presName="tx1" presStyleLbl="revTx" presStyleIdx="5" presStyleCnt="13"/>
      <dgm:spPr/>
    </dgm:pt>
    <dgm:pt modelId="{8FC74B0C-24CD-47F8-AD28-99C5ADF9D59A}" type="pres">
      <dgm:prSet presAssocID="{DAD6AC73-119A-439C-A4FE-3D4B90AD9985}" presName="vert1" presStyleCnt="0"/>
      <dgm:spPr/>
    </dgm:pt>
    <dgm:pt modelId="{59F41B4B-483E-4CB8-9299-6B0EC581BDA1}" type="pres">
      <dgm:prSet presAssocID="{5DC00781-49B9-4437-A8FB-EA23112CB4FE}" presName="thickLine" presStyleLbl="alignNode1" presStyleIdx="6" presStyleCnt="13"/>
      <dgm:spPr/>
    </dgm:pt>
    <dgm:pt modelId="{D574F261-B4F7-4157-B079-F438BE7E50EA}" type="pres">
      <dgm:prSet presAssocID="{5DC00781-49B9-4437-A8FB-EA23112CB4FE}" presName="horz1" presStyleCnt="0"/>
      <dgm:spPr/>
    </dgm:pt>
    <dgm:pt modelId="{6A836E8F-5140-406B-B42D-07D71EF32C17}" type="pres">
      <dgm:prSet presAssocID="{5DC00781-49B9-4437-A8FB-EA23112CB4FE}" presName="tx1" presStyleLbl="revTx" presStyleIdx="6" presStyleCnt="13"/>
      <dgm:spPr/>
    </dgm:pt>
    <dgm:pt modelId="{3F9919A9-7728-49A6-83BE-3BD39952DFDF}" type="pres">
      <dgm:prSet presAssocID="{5DC00781-49B9-4437-A8FB-EA23112CB4FE}" presName="vert1" presStyleCnt="0"/>
      <dgm:spPr/>
    </dgm:pt>
    <dgm:pt modelId="{F918C975-32CD-4611-9EC3-FDDBF8922990}" type="pres">
      <dgm:prSet presAssocID="{E78A6AF7-0EF5-42FA-8554-11C4B63DDF1C}" presName="thickLine" presStyleLbl="alignNode1" presStyleIdx="7" presStyleCnt="13"/>
      <dgm:spPr/>
    </dgm:pt>
    <dgm:pt modelId="{340E2767-C5D6-4783-9788-69E7B60BF186}" type="pres">
      <dgm:prSet presAssocID="{E78A6AF7-0EF5-42FA-8554-11C4B63DDF1C}" presName="horz1" presStyleCnt="0"/>
      <dgm:spPr/>
    </dgm:pt>
    <dgm:pt modelId="{230397F9-18C6-4510-8A8D-EA2AF2818CA8}" type="pres">
      <dgm:prSet presAssocID="{E78A6AF7-0EF5-42FA-8554-11C4B63DDF1C}" presName="tx1" presStyleLbl="revTx" presStyleIdx="7" presStyleCnt="13"/>
      <dgm:spPr/>
    </dgm:pt>
    <dgm:pt modelId="{81AE80CB-69E0-4F94-9D58-83AE0E09337C}" type="pres">
      <dgm:prSet presAssocID="{E78A6AF7-0EF5-42FA-8554-11C4B63DDF1C}" presName="vert1" presStyleCnt="0"/>
      <dgm:spPr/>
    </dgm:pt>
    <dgm:pt modelId="{711F1A86-0821-4708-8128-3230338190F3}" type="pres">
      <dgm:prSet presAssocID="{2DDFA482-99A3-44B9-95AD-651AB7CB6566}" presName="thickLine" presStyleLbl="alignNode1" presStyleIdx="8" presStyleCnt="13"/>
      <dgm:spPr/>
    </dgm:pt>
    <dgm:pt modelId="{422E5E33-992E-432E-AFA2-49306380E1BD}" type="pres">
      <dgm:prSet presAssocID="{2DDFA482-99A3-44B9-95AD-651AB7CB6566}" presName="horz1" presStyleCnt="0"/>
      <dgm:spPr/>
    </dgm:pt>
    <dgm:pt modelId="{7C2BA6D8-55D3-4476-B933-A967BCBDD00E}" type="pres">
      <dgm:prSet presAssocID="{2DDFA482-99A3-44B9-95AD-651AB7CB6566}" presName="tx1" presStyleLbl="revTx" presStyleIdx="8" presStyleCnt="13"/>
      <dgm:spPr/>
    </dgm:pt>
    <dgm:pt modelId="{E714882D-A64D-47D1-B129-73A50FACB746}" type="pres">
      <dgm:prSet presAssocID="{2DDFA482-99A3-44B9-95AD-651AB7CB6566}" presName="vert1" presStyleCnt="0"/>
      <dgm:spPr/>
    </dgm:pt>
    <dgm:pt modelId="{34AE9645-6408-4EED-8FEE-4EDC6BE954EB}" type="pres">
      <dgm:prSet presAssocID="{A1E63D9E-DFA5-4345-9D8B-5E0C7E96B3D2}" presName="thickLine" presStyleLbl="alignNode1" presStyleIdx="9" presStyleCnt="13"/>
      <dgm:spPr/>
    </dgm:pt>
    <dgm:pt modelId="{1365F563-C287-4D42-9500-E979BB5875B8}" type="pres">
      <dgm:prSet presAssocID="{A1E63D9E-DFA5-4345-9D8B-5E0C7E96B3D2}" presName="horz1" presStyleCnt="0"/>
      <dgm:spPr/>
    </dgm:pt>
    <dgm:pt modelId="{9D0C238F-75EE-4780-AF60-954D920BE282}" type="pres">
      <dgm:prSet presAssocID="{A1E63D9E-DFA5-4345-9D8B-5E0C7E96B3D2}" presName="tx1" presStyleLbl="revTx" presStyleIdx="9" presStyleCnt="13"/>
      <dgm:spPr/>
    </dgm:pt>
    <dgm:pt modelId="{2F030D36-139B-4216-9361-C92A88AA041F}" type="pres">
      <dgm:prSet presAssocID="{A1E63D9E-DFA5-4345-9D8B-5E0C7E96B3D2}" presName="vert1" presStyleCnt="0"/>
      <dgm:spPr/>
    </dgm:pt>
    <dgm:pt modelId="{88DC4093-257D-4354-86A6-910F3A330F75}" type="pres">
      <dgm:prSet presAssocID="{10566A76-05F5-4597-B0D3-5AB897679DA8}" presName="thickLine" presStyleLbl="alignNode1" presStyleIdx="10" presStyleCnt="13"/>
      <dgm:spPr/>
    </dgm:pt>
    <dgm:pt modelId="{DC382C4E-ED89-462E-9131-6CC9C07386B1}" type="pres">
      <dgm:prSet presAssocID="{10566A76-05F5-4597-B0D3-5AB897679DA8}" presName="horz1" presStyleCnt="0"/>
      <dgm:spPr/>
    </dgm:pt>
    <dgm:pt modelId="{5BFE51CC-D403-4DBF-ABF9-A96619329553}" type="pres">
      <dgm:prSet presAssocID="{10566A76-05F5-4597-B0D3-5AB897679DA8}" presName="tx1" presStyleLbl="revTx" presStyleIdx="10" presStyleCnt="13"/>
      <dgm:spPr/>
    </dgm:pt>
    <dgm:pt modelId="{02A159B5-91DE-4C8E-A30A-ED001DB5E803}" type="pres">
      <dgm:prSet presAssocID="{10566A76-05F5-4597-B0D3-5AB897679DA8}" presName="vert1" presStyleCnt="0"/>
      <dgm:spPr/>
    </dgm:pt>
    <dgm:pt modelId="{476434A3-75CA-4CC7-850B-49CCF27420E3}" type="pres">
      <dgm:prSet presAssocID="{E075B217-3C31-4146-AE3C-01DA67E3E450}" presName="thickLine" presStyleLbl="alignNode1" presStyleIdx="11" presStyleCnt="13"/>
      <dgm:spPr/>
    </dgm:pt>
    <dgm:pt modelId="{2F1428B4-0538-4317-8F74-6E5C50445438}" type="pres">
      <dgm:prSet presAssocID="{E075B217-3C31-4146-AE3C-01DA67E3E450}" presName="horz1" presStyleCnt="0"/>
      <dgm:spPr/>
    </dgm:pt>
    <dgm:pt modelId="{1B0F6B0D-A769-4753-89D9-F20CF7A0F6EC}" type="pres">
      <dgm:prSet presAssocID="{E075B217-3C31-4146-AE3C-01DA67E3E450}" presName="tx1" presStyleLbl="revTx" presStyleIdx="11" presStyleCnt="13" custScaleY="112373"/>
      <dgm:spPr/>
    </dgm:pt>
    <dgm:pt modelId="{307EBB4E-51EE-4C67-8852-E9E1390EA62E}" type="pres">
      <dgm:prSet presAssocID="{E075B217-3C31-4146-AE3C-01DA67E3E450}" presName="vert1" presStyleCnt="0"/>
      <dgm:spPr/>
    </dgm:pt>
    <dgm:pt modelId="{B2FFE987-F861-4A53-ABEB-F57AC4E68502}" type="pres">
      <dgm:prSet presAssocID="{F0DBD28A-FD19-4D82-93BD-28F642D97976}" presName="thickLine" presStyleLbl="alignNode1" presStyleIdx="12" presStyleCnt="13"/>
      <dgm:spPr/>
    </dgm:pt>
    <dgm:pt modelId="{2222E037-68E5-411D-A91A-1DF04D626803}" type="pres">
      <dgm:prSet presAssocID="{F0DBD28A-FD19-4D82-93BD-28F642D97976}" presName="horz1" presStyleCnt="0"/>
      <dgm:spPr/>
    </dgm:pt>
    <dgm:pt modelId="{1D703BC1-0537-438E-B48B-3C326DFE8AD8}" type="pres">
      <dgm:prSet presAssocID="{F0DBD28A-FD19-4D82-93BD-28F642D97976}" presName="tx1" presStyleLbl="revTx" presStyleIdx="12" presStyleCnt="13"/>
      <dgm:spPr/>
    </dgm:pt>
    <dgm:pt modelId="{74F578ED-78EC-4226-B87C-A608349DEC2E}" type="pres">
      <dgm:prSet presAssocID="{F0DBD28A-FD19-4D82-93BD-28F642D97976}" presName="vert1" presStyleCnt="0"/>
      <dgm:spPr/>
    </dgm:pt>
  </dgm:ptLst>
  <dgm:cxnLst>
    <dgm:cxn modelId="{59E93F00-87DB-4535-8836-4F4FBAAC908D}" type="presOf" srcId="{3CB6F1BD-D424-452D-A563-7181108AF6EC}" destId="{9981E8E7-AF27-4793-82A9-DB72AD35BA8F}" srcOrd="0" destOrd="0" presId="urn:microsoft.com/office/officeart/2008/layout/LinedList"/>
    <dgm:cxn modelId="{542AA100-B1A6-455F-AC55-5F07F2EC338C}" srcId="{89744743-90BC-460F-A4B9-5CC7EAD60D22}" destId="{A1E63D9E-DFA5-4345-9D8B-5E0C7E96B3D2}" srcOrd="9" destOrd="0" parTransId="{23FDB15E-4A65-4CA6-A195-EC7C8FA9FAF4}" sibTransId="{E06489F8-E4C5-4722-A821-83D84D339457}"/>
    <dgm:cxn modelId="{5B452907-5C03-45D6-86E0-E1E8C9E5C064}" type="presOf" srcId="{5DC00781-49B9-4437-A8FB-EA23112CB4FE}" destId="{6A836E8F-5140-406B-B42D-07D71EF32C17}" srcOrd="0" destOrd="0" presId="urn:microsoft.com/office/officeart/2008/layout/LinedList"/>
    <dgm:cxn modelId="{CF15B70E-CFC9-467B-AC01-79450174C3B8}" srcId="{89744743-90BC-460F-A4B9-5CC7EAD60D22}" destId="{D137BEF4-DEB5-44C2-8CCF-6861EA30E2C6}" srcOrd="0" destOrd="0" parTransId="{18896A08-3A59-4ECB-A1A0-A6F5CBB6FBC0}" sibTransId="{2FAEA64C-A2E3-412C-B46B-218B1D25A571}"/>
    <dgm:cxn modelId="{9F2D8C17-A4AB-4C2B-8F5A-23B4FC746CD4}" type="presOf" srcId="{F1954D98-9829-492C-A026-3C80A2FFF97D}" destId="{90D650A2-135F-40EE-B6AB-6C33D4CA9B07}" srcOrd="0" destOrd="0" presId="urn:microsoft.com/office/officeart/2008/layout/LinedList"/>
    <dgm:cxn modelId="{3313971A-1D84-40F6-BDB0-83676C330288}" type="presOf" srcId="{DAD6AC73-119A-439C-A4FE-3D4B90AD9985}" destId="{4DB4FE63-FCCD-4169-BC8B-18F991E4ED53}" srcOrd="0" destOrd="0" presId="urn:microsoft.com/office/officeart/2008/layout/LinedList"/>
    <dgm:cxn modelId="{620AFE1E-8CDB-4A9D-BA50-56A547810FF4}" type="presOf" srcId="{10566A76-05F5-4597-B0D3-5AB897679DA8}" destId="{5BFE51CC-D403-4DBF-ABF9-A96619329553}" srcOrd="0" destOrd="0" presId="urn:microsoft.com/office/officeart/2008/layout/LinedList"/>
    <dgm:cxn modelId="{48BA112B-773F-4B5E-9967-556B48A665C6}" srcId="{89744743-90BC-460F-A4B9-5CC7EAD60D22}" destId="{F1954D98-9829-492C-A026-3C80A2FFF97D}" srcOrd="2" destOrd="0" parTransId="{0199EFA6-822D-4D85-8D8F-7754AC86D62B}" sibTransId="{8410F1ED-0B77-4E9E-B79D-C140DED433E6}"/>
    <dgm:cxn modelId="{7E53043C-C810-456F-9795-C05A9F9AA491}" type="presOf" srcId="{E78A6AF7-0EF5-42FA-8554-11C4B63DDF1C}" destId="{230397F9-18C6-4510-8A8D-EA2AF2818CA8}" srcOrd="0" destOrd="0" presId="urn:microsoft.com/office/officeart/2008/layout/LinedList"/>
    <dgm:cxn modelId="{DD1E015F-FE88-4DB3-BD82-500F60E0145B}" srcId="{89744743-90BC-460F-A4B9-5CC7EAD60D22}" destId="{2DDFA482-99A3-44B9-95AD-651AB7CB6566}" srcOrd="8" destOrd="0" parTransId="{57D9E8A7-4FB0-4413-A6B7-3C8272371ADA}" sibTransId="{4F6F7CEB-544A-4C05-BC15-72A52888C88E}"/>
    <dgm:cxn modelId="{F837E762-28C6-4BBA-9E6F-B4CF24E8EF6C}" srcId="{89744743-90BC-460F-A4B9-5CC7EAD60D22}" destId="{F0DBD28A-FD19-4D82-93BD-28F642D97976}" srcOrd="12" destOrd="0" parTransId="{63930364-4F92-491F-990F-C341AF6F4322}" sibTransId="{BCC42B95-070D-4E73-814F-E6958395AD5F}"/>
    <dgm:cxn modelId="{A354B34C-F8B6-43C8-B04C-40C1E0CF44CE}" srcId="{89744743-90BC-460F-A4B9-5CC7EAD60D22}" destId="{DAD6AC73-119A-439C-A4FE-3D4B90AD9985}" srcOrd="5" destOrd="0" parTransId="{7E06B705-7DC4-4153-AAD8-640DDD70F64C}" sibTransId="{BA1407C2-4E7C-4FAB-AC86-074406449622}"/>
    <dgm:cxn modelId="{FEAB674F-0524-4240-9F80-E68C523B4CF5}" type="presOf" srcId="{F0DBD28A-FD19-4D82-93BD-28F642D97976}" destId="{1D703BC1-0537-438E-B48B-3C326DFE8AD8}" srcOrd="0" destOrd="0" presId="urn:microsoft.com/office/officeart/2008/layout/LinedList"/>
    <dgm:cxn modelId="{CADD7350-9F2C-443A-BEB4-AF4B5340E1A5}" srcId="{89744743-90BC-460F-A4B9-5CC7EAD60D22}" destId="{E075B217-3C31-4146-AE3C-01DA67E3E450}" srcOrd="11" destOrd="0" parTransId="{B6886FA5-CCA8-404E-9131-A9585C90196C}" sibTransId="{073225AC-CE36-4113-9EF2-7CD046770C7C}"/>
    <dgm:cxn modelId="{C60B5751-A016-4475-9088-03A11662C369}" type="presOf" srcId="{2D87A683-8465-4118-9173-E263F2364563}" destId="{8BE4B94E-7D7C-43A5-B0B8-74BCEE012145}" srcOrd="0" destOrd="0" presId="urn:microsoft.com/office/officeart/2008/layout/LinedList"/>
    <dgm:cxn modelId="{63FDA771-5452-4439-B4F3-ED5EE5021AC9}" type="presOf" srcId="{A1E63D9E-DFA5-4345-9D8B-5E0C7E96B3D2}" destId="{9D0C238F-75EE-4780-AF60-954D920BE282}" srcOrd="0" destOrd="0" presId="urn:microsoft.com/office/officeart/2008/layout/LinedList"/>
    <dgm:cxn modelId="{39430C57-D560-47AB-A4F0-F67D37C01244}" type="presOf" srcId="{2DDFA482-99A3-44B9-95AD-651AB7CB6566}" destId="{7C2BA6D8-55D3-4476-B933-A967BCBDD00E}" srcOrd="0" destOrd="0" presId="urn:microsoft.com/office/officeart/2008/layout/LinedList"/>
    <dgm:cxn modelId="{CC72DC78-2568-40B3-805F-6235A0940CFD}" srcId="{89744743-90BC-460F-A4B9-5CC7EAD60D22}" destId="{2D87A683-8465-4118-9173-E263F2364563}" srcOrd="4" destOrd="0" parTransId="{237FD32E-2D0C-41E0-9B49-29FF08B42F55}" sibTransId="{CD389586-75D1-446D-A5BF-5CA98F61EAA9}"/>
    <dgm:cxn modelId="{27FC6597-5CA7-47AF-A9A8-574E29D4D737}" type="presOf" srcId="{E075B217-3C31-4146-AE3C-01DA67E3E450}" destId="{1B0F6B0D-A769-4753-89D9-F20CF7A0F6EC}" srcOrd="0" destOrd="0" presId="urn:microsoft.com/office/officeart/2008/layout/LinedList"/>
    <dgm:cxn modelId="{511CF79B-2C00-4ACA-ACA3-F3474E28BB7B}" srcId="{89744743-90BC-460F-A4B9-5CC7EAD60D22}" destId="{3CB6F1BD-D424-452D-A563-7181108AF6EC}" srcOrd="3" destOrd="0" parTransId="{680CA5DA-5774-47BE-B9EB-57D3B980D968}" sibTransId="{73C3379C-F0F1-429B-AA1E-463CCB07D8F1}"/>
    <dgm:cxn modelId="{FDCD47D9-83BB-4658-8601-952914190F14}" type="presOf" srcId="{D137BEF4-DEB5-44C2-8CCF-6861EA30E2C6}" destId="{D9FCC167-8C2B-4FFB-A2DB-33FED363A46C}" srcOrd="0" destOrd="0" presId="urn:microsoft.com/office/officeart/2008/layout/LinedList"/>
    <dgm:cxn modelId="{AE7D2EDC-F1F7-4AD2-8F78-936AEA570EEA}" type="presOf" srcId="{89744743-90BC-460F-A4B9-5CC7EAD60D22}" destId="{FE5819DF-7C0F-4FD1-AAE6-A5B1B482B771}" srcOrd="0" destOrd="0" presId="urn:microsoft.com/office/officeart/2008/layout/LinedList"/>
    <dgm:cxn modelId="{9AE797ED-9FC8-4763-A34C-B892324116AE}" srcId="{89744743-90BC-460F-A4B9-5CC7EAD60D22}" destId="{5DC00781-49B9-4437-A8FB-EA23112CB4FE}" srcOrd="6" destOrd="0" parTransId="{42FC8C8B-CA2C-4592-A188-0A4535FA268C}" sibTransId="{A329B153-0769-4B23-8701-6F0E5B12837F}"/>
    <dgm:cxn modelId="{D54A34EF-5134-49E5-AADD-E09DB56BBD7C}" type="presOf" srcId="{72DB44B3-BB82-4FF3-867E-B7DE44E7D828}" destId="{CC3764FE-F46C-45FF-9267-E682BF21D749}" srcOrd="0" destOrd="0" presId="urn:microsoft.com/office/officeart/2008/layout/LinedList"/>
    <dgm:cxn modelId="{3A54BEF2-2AED-46FF-8483-AF3492A15BEB}" srcId="{89744743-90BC-460F-A4B9-5CC7EAD60D22}" destId="{10566A76-05F5-4597-B0D3-5AB897679DA8}" srcOrd="10" destOrd="0" parTransId="{044B459A-5ECA-428A-BDD2-236479DC30D9}" sibTransId="{D36E61E7-5964-4DAF-8B17-EB44319A440A}"/>
    <dgm:cxn modelId="{0AE69EF3-85C4-45D8-920C-82161E93A1C5}" srcId="{89744743-90BC-460F-A4B9-5CC7EAD60D22}" destId="{E78A6AF7-0EF5-42FA-8554-11C4B63DDF1C}" srcOrd="7" destOrd="0" parTransId="{7B08EF1E-90E9-41A1-82A0-3EB863CB0608}" sibTransId="{448B12D4-BEB0-4850-95A0-B4071E3E3B14}"/>
    <dgm:cxn modelId="{C4CC1AF5-151F-406E-BFF1-1C45210DAD83}" srcId="{89744743-90BC-460F-A4B9-5CC7EAD60D22}" destId="{72DB44B3-BB82-4FF3-867E-B7DE44E7D828}" srcOrd="1" destOrd="0" parTransId="{FA01897F-4B0E-4FC7-9B92-2970CBC71550}" sibTransId="{8B842866-A04F-409E-B81A-BD7E2DCA2963}"/>
    <dgm:cxn modelId="{BA848B33-FBA6-4838-83B9-292D347DE36F}" type="presParOf" srcId="{FE5819DF-7C0F-4FD1-AAE6-A5B1B482B771}" destId="{ED966ACF-9864-424A-8EE9-C859204EFC2D}" srcOrd="0" destOrd="0" presId="urn:microsoft.com/office/officeart/2008/layout/LinedList"/>
    <dgm:cxn modelId="{08FE3B5A-8B2E-4392-A9BD-279AB05851A4}" type="presParOf" srcId="{FE5819DF-7C0F-4FD1-AAE6-A5B1B482B771}" destId="{53517253-0110-445D-8C89-81847D2FB608}" srcOrd="1" destOrd="0" presId="urn:microsoft.com/office/officeart/2008/layout/LinedList"/>
    <dgm:cxn modelId="{9FB4EE66-16E6-4E42-A2DE-41E6E4444E15}" type="presParOf" srcId="{53517253-0110-445D-8C89-81847D2FB608}" destId="{D9FCC167-8C2B-4FFB-A2DB-33FED363A46C}" srcOrd="0" destOrd="0" presId="urn:microsoft.com/office/officeart/2008/layout/LinedList"/>
    <dgm:cxn modelId="{A34A8F3B-6AF6-44E3-BC57-6548DA28E0BF}" type="presParOf" srcId="{53517253-0110-445D-8C89-81847D2FB608}" destId="{3820D0C3-D05D-4782-A436-567D4C9AB4B8}" srcOrd="1" destOrd="0" presId="urn:microsoft.com/office/officeart/2008/layout/LinedList"/>
    <dgm:cxn modelId="{6717B8BE-7D64-4245-9572-5F09AE82B196}" type="presParOf" srcId="{FE5819DF-7C0F-4FD1-AAE6-A5B1B482B771}" destId="{A51FBFC8-E4E8-49AF-997F-B79C50B2BDCD}" srcOrd="2" destOrd="0" presId="urn:microsoft.com/office/officeart/2008/layout/LinedList"/>
    <dgm:cxn modelId="{8D2106CD-5755-40F9-9643-B97C9AEC6B2E}" type="presParOf" srcId="{FE5819DF-7C0F-4FD1-AAE6-A5B1B482B771}" destId="{6999037C-E857-4F95-BE8C-1A837E705B56}" srcOrd="3" destOrd="0" presId="urn:microsoft.com/office/officeart/2008/layout/LinedList"/>
    <dgm:cxn modelId="{579306D3-E4BF-4C11-939B-1B6F93D98A00}" type="presParOf" srcId="{6999037C-E857-4F95-BE8C-1A837E705B56}" destId="{CC3764FE-F46C-45FF-9267-E682BF21D749}" srcOrd="0" destOrd="0" presId="urn:microsoft.com/office/officeart/2008/layout/LinedList"/>
    <dgm:cxn modelId="{C803AD74-0A47-4FB6-B3EB-D77520DF9474}" type="presParOf" srcId="{6999037C-E857-4F95-BE8C-1A837E705B56}" destId="{54463208-EA0B-44CB-950C-5053AAB47BEB}" srcOrd="1" destOrd="0" presId="urn:microsoft.com/office/officeart/2008/layout/LinedList"/>
    <dgm:cxn modelId="{55B4A3CA-DF89-4AF6-9054-DC7B88BC5A01}" type="presParOf" srcId="{FE5819DF-7C0F-4FD1-AAE6-A5B1B482B771}" destId="{AA7FDEB9-A387-4315-A6FD-A8BD548E0FCD}" srcOrd="4" destOrd="0" presId="urn:microsoft.com/office/officeart/2008/layout/LinedList"/>
    <dgm:cxn modelId="{067CEC00-7EBE-4F7C-AD13-1FED827ABAF6}" type="presParOf" srcId="{FE5819DF-7C0F-4FD1-AAE6-A5B1B482B771}" destId="{B802BF01-11A8-41C7-B907-1759D5534D38}" srcOrd="5" destOrd="0" presId="urn:microsoft.com/office/officeart/2008/layout/LinedList"/>
    <dgm:cxn modelId="{CE67D0F8-7ABB-4829-BF47-283B182AABDC}" type="presParOf" srcId="{B802BF01-11A8-41C7-B907-1759D5534D38}" destId="{90D650A2-135F-40EE-B6AB-6C33D4CA9B07}" srcOrd="0" destOrd="0" presId="urn:microsoft.com/office/officeart/2008/layout/LinedList"/>
    <dgm:cxn modelId="{037D5D2B-2756-4DFD-AF10-749352A9D768}" type="presParOf" srcId="{B802BF01-11A8-41C7-B907-1759D5534D38}" destId="{EFAE7430-066C-4034-AA63-C1457550FDA1}" srcOrd="1" destOrd="0" presId="urn:microsoft.com/office/officeart/2008/layout/LinedList"/>
    <dgm:cxn modelId="{43CA51FE-E468-4B77-A850-ADFF7EC5D90D}" type="presParOf" srcId="{FE5819DF-7C0F-4FD1-AAE6-A5B1B482B771}" destId="{F63F9B9A-293A-45C6-83AB-FAB7D7D1AEFF}" srcOrd="6" destOrd="0" presId="urn:microsoft.com/office/officeart/2008/layout/LinedList"/>
    <dgm:cxn modelId="{2294EB11-8E6F-49F9-AD9A-99337F33EDC4}" type="presParOf" srcId="{FE5819DF-7C0F-4FD1-AAE6-A5B1B482B771}" destId="{4EE16F39-8C4E-40D5-87E3-8C707BEFDFC3}" srcOrd="7" destOrd="0" presId="urn:microsoft.com/office/officeart/2008/layout/LinedList"/>
    <dgm:cxn modelId="{25D1803A-E6A7-4389-B4EE-C52F77DB02DB}" type="presParOf" srcId="{4EE16F39-8C4E-40D5-87E3-8C707BEFDFC3}" destId="{9981E8E7-AF27-4793-82A9-DB72AD35BA8F}" srcOrd="0" destOrd="0" presId="urn:microsoft.com/office/officeart/2008/layout/LinedList"/>
    <dgm:cxn modelId="{1C4140AD-F609-47EE-B1AE-ABF4471C8B9C}" type="presParOf" srcId="{4EE16F39-8C4E-40D5-87E3-8C707BEFDFC3}" destId="{FEEF5964-5B84-467E-91EE-2E6A8ABA81A6}" srcOrd="1" destOrd="0" presId="urn:microsoft.com/office/officeart/2008/layout/LinedList"/>
    <dgm:cxn modelId="{9EDE33D0-606E-40DC-8998-1B417A56994B}" type="presParOf" srcId="{FE5819DF-7C0F-4FD1-AAE6-A5B1B482B771}" destId="{E25578F4-C302-4943-A3C4-07862B6CCA08}" srcOrd="8" destOrd="0" presId="urn:microsoft.com/office/officeart/2008/layout/LinedList"/>
    <dgm:cxn modelId="{8C05CAB0-00B4-458F-888F-2D74ADF0D7E6}" type="presParOf" srcId="{FE5819DF-7C0F-4FD1-AAE6-A5B1B482B771}" destId="{EC81BCEF-D808-4095-8247-08539B1A10F4}" srcOrd="9" destOrd="0" presId="urn:microsoft.com/office/officeart/2008/layout/LinedList"/>
    <dgm:cxn modelId="{F5237015-7899-445D-9720-DD7299A4516A}" type="presParOf" srcId="{EC81BCEF-D808-4095-8247-08539B1A10F4}" destId="{8BE4B94E-7D7C-43A5-B0B8-74BCEE012145}" srcOrd="0" destOrd="0" presId="urn:microsoft.com/office/officeart/2008/layout/LinedList"/>
    <dgm:cxn modelId="{4F739CB6-2CFB-456F-81CB-A807233F0404}" type="presParOf" srcId="{EC81BCEF-D808-4095-8247-08539B1A10F4}" destId="{5C212DCA-AEC9-4541-8737-01F861B139DF}" srcOrd="1" destOrd="0" presId="urn:microsoft.com/office/officeart/2008/layout/LinedList"/>
    <dgm:cxn modelId="{D52517C6-799E-47D2-8594-ECC23DC39A9D}" type="presParOf" srcId="{FE5819DF-7C0F-4FD1-AAE6-A5B1B482B771}" destId="{01740D8F-4936-426A-90F2-BB6DBD4C3DEB}" srcOrd="10" destOrd="0" presId="urn:microsoft.com/office/officeart/2008/layout/LinedList"/>
    <dgm:cxn modelId="{D664DF3A-1158-4F7E-92C7-DC5880B1C368}" type="presParOf" srcId="{FE5819DF-7C0F-4FD1-AAE6-A5B1B482B771}" destId="{E75B5F94-CAC3-4CFC-A447-5D64FD0E4DEB}" srcOrd="11" destOrd="0" presId="urn:microsoft.com/office/officeart/2008/layout/LinedList"/>
    <dgm:cxn modelId="{F9EF3022-CFD8-4287-9AC8-D9BEBD6AF457}" type="presParOf" srcId="{E75B5F94-CAC3-4CFC-A447-5D64FD0E4DEB}" destId="{4DB4FE63-FCCD-4169-BC8B-18F991E4ED53}" srcOrd="0" destOrd="0" presId="urn:microsoft.com/office/officeart/2008/layout/LinedList"/>
    <dgm:cxn modelId="{7164B846-81C3-4C7B-9F7A-E31789EBB3FC}" type="presParOf" srcId="{E75B5F94-CAC3-4CFC-A447-5D64FD0E4DEB}" destId="{8FC74B0C-24CD-47F8-AD28-99C5ADF9D59A}" srcOrd="1" destOrd="0" presId="urn:microsoft.com/office/officeart/2008/layout/LinedList"/>
    <dgm:cxn modelId="{6738922D-34A1-44F3-8846-77C0FFE755A9}" type="presParOf" srcId="{FE5819DF-7C0F-4FD1-AAE6-A5B1B482B771}" destId="{59F41B4B-483E-4CB8-9299-6B0EC581BDA1}" srcOrd="12" destOrd="0" presId="urn:microsoft.com/office/officeart/2008/layout/LinedList"/>
    <dgm:cxn modelId="{2939972E-2EFB-41E2-992A-F5CFFB5D948B}" type="presParOf" srcId="{FE5819DF-7C0F-4FD1-AAE6-A5B1B482B771}" destId="{D574F261-B4F7-4157-B079-F438BE7E50EA}" srcOrd="13" destOrd="0" presId="urn:microsoft.com/office/officeart/2008/layout/LinedList"/>
    <dgm:cxn modelId="{3C5BA882-21F9-4AE5-8624-37CF942075C0}" type="presParOf" srcId="{D574F261-B4F7-4157-B079-F438BE7E50EA}" destId="{6A836E8F-5140-406B-B42D-07D71EF32C17}" srcOrd="0" destOrd="0" presId="urn:microsoft.com/office/officeart/2008/layout/LinedList"/>
    <dgm:cxn modelId="{096D227F-26D9-4751-8A6A-8CCE159D4E5E}" type="presParOf" srcId="{D574F261-B4F7-4157-B079-F438BE7E50EA}" destId="{3F9919A9-7728-49A6-83BE-3BD39952DFDF}" srcOrd="1" destOrd="0" presId="urn:microsoft.com/office/officeart/2008/layout/LinedList"/>
    <dgm:cxn modelId="{820DCB32-9894-4A7C-AB54-1BDC1EFDF8E8}" type="presParOf" srcId="{FE5819DF-7C0F-4FD1-AAE6-A5B1B482B771}" destId="{F918C975-32CD-4611-9EC3-FDDBF8922990}" srcOrd="14" destOrd="0" presId="urn:microsoft.com/office/officeart/2008/layout/LinedList"/>
    <dgm:cxn modelId="{9AA3627D-3E73-4BD0-9676-9B4958D5401E}" type="presParOf" srcId="{FE5819DF-7C0F-4FD1-AAE6-A5B1B482B771}" destId="{340E2767-C5D6-4783-9788-69E7B60BF186}" srcOrd="15" destOrd="0" presId="urn:microsoft.com/office/officeart/2008/layout/LinedList"/>
    <dgm:cxn modelId="{CA1DC8D1-9B11-4105-9DB3-2F9FDBC3AC0D}" type="presParOf" srcId="{340E2767-C5D6-4783-9788-69E7B60BF186}" destId="{230397F9-18C6-4510-8A8D-EA2AF2818CA8}" srcOrd="0" destOrd="0" presId="urn:microsoft.com/office/officeart/2008/layout/LinedList"/>
    <dgm:cxn modelId="{A85C1410-CC99-4991-826E-0DA9D0BFC094}" type="presParOf" srcId="{340E2767-C5D6-4783-9788-69E7B60BF186}" destId="{81AE80CB-69E0-4F94-9D58-83AE0E09337C}" srcOrd="1" destOrd="0" presId="urn:microsoft.com/office/officeart/2008/layout/LinedList"/>
    <dgm:cxn modelId="{71C71C70-39A7-4248-9C9B-33FD6C942481}" type="presParOf" srcId="{FE5819DF-7C0F-4FD1-AAE6-A5B1B482B771}" destId="{711F1A86-0821-4708-8128-3230338190F3}" srcOrd="16" destOrd="0" presId="urn:microsoft.com/office/officeart/2008/layout/LinedList"/>
    <dgm:cxn modelId="{FDA9BB3B-4130-4E88-9D2C-290AD37209AE}" type="presParOf" srcId="{FE5819DF-7C0F-4FD1-AAE6-A5B1B482B771}" destId="{422E5E33-992E-432E-AFA2-49306380E1BD}" srcOrd="17" destOrd="0" presId="urn:microsoft.com/office/officeart/2008/layout/LinedList"/>
    <dgm:cxn modelId="{9F28AB55-8B7F-4FDE-805C-AC011E47DF91}" type="presParOf" srcId="{422E5E33-992E-432E-AFA2-49306380E1BD}" destId="{7C2BA6D8-55D3-4476-B933-A967BCBDD00E}" srcOrd="0" destOrd="0" presId="urn:microsoft.com/office/officeart/2008/layout/LinedList"/>
    <dgm:cxn modelId="{4ABB8B24-15B0-4B85-B597-9B5CA54710E3}" type="presParOf" srcId="{422E5E33-992E-432E-AFA2-49306380E1BD}" destId="{E714882D-A64D-47D1-B129-73A50FACB746}" srcOrd="1" destOrd="0" presId="urn:microsoft.com/office/officeart/2008/layout/LinedList"/>
    <dgm:cxn modelId="{A5A2E1C9-1004-479B-8ADD-730AB85A35AF}" type="presParOf" srcId="{FE5819DF-7C0F-4FD1-AAE6-A5B1B482B771}" destId="{34AE9645-6408-4EED-8FEE-4EDC6BE954EB}" srcOrd="18" destOrd="0" presId="urn:microsoft.com/office/officeart/2008/layout/LinedList"/>
    <dgm:cxn modelId="{20C69860-F5DC-4B4D-813F-0830FA4907E5}" type="presParOf" srcId="{FE5819DF-7C0F-4FD1-AAE6-A5B1B482B771}" destId="{1365F563-C287-4D42-9500-E979BB5875B8}" srcOrd="19" destOrd="0" presId="urn:microsoft.com/office/officeart/2008/layout/LinedList"/>
    <dgm:cxn modelId="{3E2E456F-7900-4165-873A-69F14AC9DC38}" type="presParOf" srcId="{1365F563-C287-4D42-9500-E979BB5875B8}" destId="{9D0C238F-75EE-4780-AF60-954D920BE282}" srcOrd="0" destOrd="0" presId="urn:microsoft.com/office/officeart/2008/layout/LinedList"/>
    <dgm:cxn modelId="{9D338A9C-0551-4DE0-8A67-49E374AB7C6B}" type="presParOf" srcId="{1365F563-C287-4D42-9500-E979BB5875B8}" destId="{2F030D36-139B-4216-9361-C92A88AA041F}" srcOrd="1" destOrd="0" presId="urn:microsoft.com/office/officeart/2008/layout/LinedList"/>
    <dgm:cxn modelId="{1726DD75-D447-4381-A1F5-AE9E6728072F}" type="presParOf" srcId="{FE5819DF-7C0F-4FD1-AAE6-A5B1B482B771}" destId="{88DC4093-257D-4354-86A6-910F3A330F75}" srcOrd="20" destOrd="0" presId="urn:microsoft.com/office/officeart/2008/layout/LinedList"/>
    <dgm:cxn modelId="{5D5B1F15-956C-4A8B-8D25-2A04A116E113}" type="presParOf" srcId="{FE5819DF-7C0F-4FD1-AAE6-A5B1B482B771}" destId="{DC382C4E-ED89-462E-9131-6CC9C07386B1}" srcOrd="21" destOrd="0" presId="urn:microsoft.com/office/officeart/2008/layout/LinedList"/>
    <dgm:cxn modelId="{711CDD7E-142D-406A-9F1D-21E7453FCB33}" type="presParOf" srcId="{DC382C4E-ED89-462E-9131-6CC9C07386B1}" destId="{5BFE51CC-D403-4DBF-ABF9-A96619329553}" srcOrd="0" destOrd="0" presId="urn:microsoft.com/office/officeart/2008/layout/LinedList"/>
    <dgm:cxn modelId="{7D848785-8713-4090-9FBF-BF2DF970D940}" type="presParOf" srcId="{DC382C4E-ED89-462E-9131-6CC9C07386B1}" destId="{02A159B5-91DE-4C8E-A30A-ED001DB5E803}" srcOrd="1" destOrd="0" presId="urn:microsoft.com/office/officeart/2008/layout/LinedList"/>
    <dgm:cxn modelId="{FB83DB7B-9BE4-4433-A19C-FE7A089C423D}" type="presParOf" srcId="{FE5819DF-7C0F-4FD1-AAE6-A5B1B482B771}" destId="{476434A3-75CA-4CC7-850B-49CCF27420E3}" srcOrd="22" destOrd="0" presId="urn:microsoft.com/office/officeart/2008/layout/LinedList"/>
    <dgm:cxn modelId="{0933D910-FEB3-4AB6-8C46-2998B11EC551}" type="presParOf" srcId="{FE5819DF-7C0F-4FD1-AAE6-A5B1B482B771}" destId="{2F1428B4-0538-4317-8F74-6E5C50445438}" srcOrd="23" destOrd="0" presId="urn:microsoft.com/office/officeart/2008/layout/LinedList"/>
    <dgm:cxn modelId="{89AF9EA1-0D29-4672-9E87-392B2858F418}" type="presParOf" srcId="{2F1428B4-0538-4317-8F74-6E5C50445438}" destId="{1B0F6B0D-A769-4753-89D9-F20CF7A0F6EC}" srcOrd="0" destOrd="0" presId="urn:microsoft.com/office/officeart/2008/layout/LinedList"/>
    <dgm:cxn modelId="{659FD4FC-CA64-40FE-A537-2C8258D6A126}" type="presParOf" srcId="{2F1428B4-0538-4317-8F74-6E5C50445438}" destId="{307EBB4E-51EE-4C67-8852-E9E1390EA62E}" srcOrd="1" destOrd="0" presId="urn:microsoft.com/office/officeart/2008/layout/LinedList"/>
    <dgm:cxn modelId="{28F9729E-F515-489D-8247-8662459D6FF2}" type="presParOf" srcId="{FE5819DF-7C0F-4FD1-AAE6-A5B1B482B771}" destId="{B2FFE987-F861-4A53-ABEB-F57AC4E68502}" srcOrd="24" destOrd="0" presId="urn:microsoft.com/office/officeart/2008/layout/LinedList"/>
    <dgm:cxn modelId="{A394D984-0422-4C13-ACFF-82845F688EA3}" type="presParOf" srcId="{FE5819DF-7C0F-4FD1-AAE6-A5B1B482B771}" destId="{2222E037-68E5-411D-A91A-1DF04D626803}" srcOrd="25" destOrd="0" presId="urn:microsoft.com/office/officeart/2008/layout/LinedList"/>
    <dgm:cxn modelId="{5F25D22B-C6B4-48F7-833E-EF2A50694DFA}" type="presParOf" srcId="{2222E037-68E5-411D-A91A-1DF04D626803}" destId="{1D703BC1-0537-438E-B48B-3C326DFE8AD8}" srcOrd="0" destOrd="0" presId="urn:microsoft.com/office/officeart/2008/layout/LinedList"/>
    <dgm:cxn modelId="{12094E84-FF8E-46F5-82C3-77D3ECA7D050}" type="presParOf" srcId="{2222E037-68E5-411D-A91A-1DF04D626803}" destId="{74F578ED-78EC-4226-B87C-A608349DEC2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ABFE5F-2D1C-4135-8ED9-A3270F84697D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EA42FE-EF59-40AB-9BEB-7167423035F7}">
      <dgm:prSet/>
      <dgm:spPr>
        <a:solidFill>
          <a:srgbClr val="E9EDF4"/>
        </a:solidFill>
        <a:ln>
          <a:solidFill>
            <a:srgbClr val="00549F"/>
          </a:solidFill>
        </a:ln>
      </dgm:spPr>
      <dgm:t>
        <a:bodyPr/>
        <a:lstStyle/>
        <a:p>
          <a:r>
            <a:rPr lang="ru-RU" b="0" i="0" baseline="0" dirty="0">
              <a:solidFill>
                <a:schemeClr val="tx1"/>
              </a:solidFill>
            </a:rPr>
            <a:t>«Философия»</a:t>
          </a:r>
        </a:p>
        <a:p>
          <a:r>
            <a:rPr lang="ru-RU" b="0" i="0" baseline="0" dirty="0">
              <a:solidFill>
                <a:schemeClr val="tx1"/>
              </a:solidFill>
            </a:rPr>
            <a:t>72 </a:t>
          </a:r>
          <a:r>
            <a:rPr lang="ru-RU" b="0" i="0" baseline="0" dirty="0" err="1">
              <a:solidFill>
                <a:schemeClr val="tx1"/>
              </a:solidFill>
            </a:rPr>
            <a:t>ак</a:t>
          </a:r>
          <a:r>
            <a:rPr lang="ru-RU" b="0" i="0" baseline="0" dirty="0">
              <a:solidFill>
                <a:schemeClr val="tx1"/>
              </a:solidFill>
            </a:rPr>
            <a:t>. часа </a:t>
          </a:r>
          <a:endParaRPr lang="ru-RU" dirty="0">
            <a:solidFill>
              <a:schemeClr val="tx1"/>
            </a:solidFill>
          </a:endParaRPr>
        </a:p>
      </dgm:t>
    </dgm:pt>
    <dgm:pt modelId="{EECC3CC3-A966-4044-AA95-B9A986248204}" type="parTrans" cxnId="{A51D0497-4EC3-4FA9-A475-629B25C7485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6FEDF80-5A33-4236-836D-15D7CA13EB54}" type="sibTrans" cxnId="{A51D0497-4EC3-4FA9-A475-629B25C7485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F609524-2986-4F6A-A0A0-8902CE9CD45F}">
      <dgm:prSet/>
      <dgm:spPr>
        <a:solidFill>
          <a:srgbClr val="E9EDF4"/>
        </a:solidFill>
        <a:ln>
          <a:solidFill>
            <a:srgbClr val="00549F"/>
          </a:solidFill>
        </a:ln>
      </dgm:spPr>
      <dgm:t>
        <a:bodyPr/>
        <a:lstStyle/>
        <a:p>
          <a:r>
            <a:rPr lang="ru-RU" b="0" i="0" baseline="0" dirty="0">
              <a:solidFill>
                <a:schemeClr val="tx1"/>
              </a:solidFill>
            </a:rPr>
            <a:t>«Основы финансовой грамотности»</a:t>
          </a:r>
        </a:p>
        <a:p>
          <a:r>
            <a:rPr lang="ru-RU" b="0" i="0" baseline="0" dirty="0">
              <a:solidFill>
                <a:schemeClr val="tx1"/>
              </a:solidFill>
            </a:rPr>
            <a:t>36 </a:t>
          </a:r>
          <a:r>
            <a:rPr lang="ru-RU" b="0" i="0" baseline="0" dirty="0" err="1">
              <a:solidFill>
                <a:schemeClr val="tx1"/>
              </a:solidFill>
            </a:rPr>
            <a:t>ак</a:t>
          </a:r>
          <a:r>
            <a:rPr lang="ru-RU" b="0" i="0" baseline="0" dirty="0">
              <a:solidFill>
                <a:schemeClr val="tx1"/>
              </a:solidFill>
            </a:rPr>
            <a:t>. часов</a:t>
          </a:r>
          <a:endParaRPr lang="ru-RU" dirty="0">
            <a:solidFill>
              <a:schemeClr val="tx1"/>
            </a:solidFill>
          </a:endParaRPr>
        </a:p>
      </dgm:t>
    </dgm:pt>
    <dgm:pt modelId="{5CA30141-58AC-4994-80DB-6C469EA1FDA7}" type="parTrans" cxnId="{BAB4B4F2-ECB0-4E8B-BA05-4795CC73480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0E8F691-8B1C-4B37-B041-30B3EB8A9274}" type="sibTrans" cxnId="{BAB4B4F2-ECB0-4E8B-BA05-4795CC73480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13AB1A-66AD-4173-AD84-D5B8B823BE67}">
      <dgm:prSet/>
      <dgm:spPr>
        <a:solidFill>
          <a:srgbClr val="E9EDF4"/>
        </a:solidFill>
        <a:ln>
          <a:solidFill>
            <a:srgbClr val="00549F"/>
          </a:solidFill>
        </a:ln>
      </dgm:spPr>
      <dgm:t>
        <a:bodyPr/>
        <a:lstStyle/>
        <a:p>
          <a:r>
            <a:rPr lang="ru-RU" b="0" i="0" baseline="0" dirty="0">
              <a:solidFill>
                <a:schemeClr val="tx1"/>
              </a:solidFill>
            </a:rPr>
            <a:t>«История мировой культуры»</a:t>
          </a:r>
        </a:p>
        <a:p>
          <a:r>
            <a:rPr lang="ru-RU" b="0" i="0" baseline="0" dirty="0">
              <a:solidFill>
                <a:schemeClr val="tx1"/>
              </a:solidFill>
            </a:rPr>
            <a:t>72 </a:t>
          </a:r>
          <a:r>
            <a:rPr lang="ru-RU" b="0" i="0" baseline="0" dirty="0" err="1">
              <a:solidFill>
                <a:schemeClr val="tx1"/>
              </a:solidFill>
            </a:rPr>
            <a:t>ак</a:t>
          </a:r>
          <a:r>
            <a:rPr lang="ru-RU" b="0" i="0" baseline="0" dirty="0">
              <a:solidFill>
                <a:schemeClr val="tx1"/>
              </a:solidFill>
            </a:rPr>
            <a:t>. часа</a:t>
          </a:r>
          <a:endParaRPr lang="ru-RU" dirty="0">
            <a:solidFill>
              <a:schemeClr val="tx1"/>
            </a:solidFill>
          </a:endParaRPr>
        </a:p>
      </dgm:t>
    </dgm:pt>
    <dgm:pt modelId="{08B4365F-0922-40DC-9D89-6EFAEFB0F4FD}" type="parTrans" cxnId="{7AE3FE7E-7906-4B91-96F4-273401AD922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0D4496C-6492-4CC7-87E7-ECED7927C1B8}" type="sibTrans" cxnId="{7AE3FE7E-7906-4B91-96F4-273401AD922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599F05E-9061-4DAF-930C-77F0525DFCD9}">
      <dgm:prSet/>
      <dgm:spPr>
        <a:solidFill>
          <a:srgbClr val="E9EDF4"/>
        </a:solidFill>
        <a:ln>
          <a:solidFill>
            <a:srgbClr val="00549F"/>
          </a:solidFill>
        </a:ln>
      </dgm:spPr>
      <dgm:t>
        <a:bodyPr/>
        <a:lstStyle/>
        <a:p>
          <a:r>
            <a:rPr lang="ru-RU" b="0" i="0" baseline="0" dirty="0">
              <a:solidFill>
                <a:schemeClr val="tx1"/>
              </a:solidFill>
            </a:rPr>
            <a:t>«Генеалогия»</a:t>
          </a:r>
        </a:p>
        <a:p>
          <a:r>
            <a:rPr lang="ru-RU" b="0" i="0" baseline="0" dirty="0">
              <a:solidFill>
                <a:schemeClr val="tx1"/>
              </a:solidFill>
            </a:rPr>
            <a:t>16 </a:t>
          </a:r>
          <a:r>
            <a:rPr lang="ru-RU" b="0" i="0" baseline="0" dirty="0" err="1">
              <a:solidFill>
                <a:schemeClr val="tx1"/>
              </a:solidFill>
            </a:rPr>
            <a:t>ак</a:t>
          </a:r>
          <a:r>
            <a:rPr lang="ru-RU" b="0" i="0" baseline="0" dirty="0">
              <a:solidFill>
                <a:schemeClr val="tx1"/>
              </a:solidFill>
            </a:rPr>
            <a:t>. часов </a:t>
          </a:r>
          <a:endParaRPr lang="ru-RU" dirty="0">
            <a:solidFill>
              <a:schemeClr val="tx1"/>
            </a:solidFill>
          </a:endParaRPr>
        </a:p>
      </dgm:t>
    </dgm:pt>
    <dgm:pt modelId="{C35EFFAC-E744-4722-A20B-C4FE417A646F}" type="parTrans" cxnId="{07F60A93-94D9-4281-9D50-FC15A854938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62F4D5E-6DC0-4EBA-85BF-0CE364CE2AAD}" type="sibTrans" cxnId="{07F60A93-94D9-4281-9D50-FC15A854938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F0A3267-AD15-49A8-8C79-941A76E3FF0E}">
      <dgm:prSet/>
      <dgm:spPr>
        <a:solidFill>
          <a:srgbClr val="E9EDF4"/>
        </a:solidFill>
        <a:ln>
          <a:solidFill>
            <a:srgbClr val="00549F"/>
          </a:solidFill>
        </a:ln>
      </dgm:spPr>
      <dgm:t>
        <a:bodyPr/>
        <a:lstStyle/>
        <a:p>
          <a:r>
            <a:rPr lang="ru-RU" b="0" i="0" baseline="0" dirty="0">
              <a:solidFill>
                <a:schemeClr val="tx1"/>
              </a:solidFill>
            </a:rPr>
            <a:t>«Современные проблемы экологии»</a:t>
          </a:r>
        </a:p>
        <a:p>
          <a:r>
            <a:rPr lang="ru-RU" b="0" i="0" baseline="0" dirty="0">
              <a:solidFill>
                <a:schemeClr val="tx1"/>
              </a:solidFill>
            </a:rPr>
            <a:t>16 </a:t>
          </a:r>
          <a:r>
            <a:rPr lang="ru-RU" b="0" i="0" baseline="0" dirty="0" err="1">
              <a:solidFill>
                <a:schemeClr val="tx1"/>
              </a:solidFill>
            </a:rPr>
            <a:t>ак</a:t>
          </a:r>
          <a:r>
            <a:rPr lang="ru-RU" b="0" i="0" baseline="0" dirty="0">
              <a:solidFill>
                <a:schemeClr val="tx1"/>
              </a:solidFill>
            </a:rPr>
            <a:t>. часов </a:t>
          </a:r>
          <a:endParaRPr lang="ru-RU" dirty="0">
            <a:solidFill>
              <a:schemeClr val="tx1"/>
            </a:solidFill>
          </a:endParaRPr>
        </a:p>
      </dgm:t>
    </dgm:pt>
    <dgm:pt modelId="{74A30718-BAD3-43C6-B4CA-28AA6F7D9F54}" type="parTrans" cxnId="{D1746617-2CE2-4817-9720-E86F0F4A855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308998C-4297-4E31-9894-F02FB7917B1E}" type="sibTrans" cxnId="{D1746617-2CE2-4817-9720-E86F0F4A855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86FA342-2C5E-4A2D-9856-F73EE808CB22}" type="pres">
      <dgm:prSet presAssocID="{62ABFE5F-2D1C-4135-8ED9-A3270F84697D}" presName="Name0" presStyleCnt="0">
        <dgm:presLayoutVars>
          <dgm:dir/>
          <dgm:resizeHandles val="exact"/>
        </dgm:presLayoutVars>
      </dgm:prSet>
      <dgm:spPr/>
    </dgm:pt>
    <dgm:pt modelId="{563C9B70-8CFB-446A-8BF8-9823DE188D50}" type="pres">
      <dgm:prSet presAssocID="{62ABFE5F-2D1C-4135-8ED9-A3270F84697D}" presName="fgShape" presStyleLbl="fgShp" presStyleIdx="0" presStyleCnt="1"/>
      <dgm:spPr>
        <a:solidFill>
          <a:srgbClr val="E9EDF4"/>
        </a:solidFill>
        <a:ln>
          <a:solidFill>
            <a:srgbClr val="00549F"/>
          </a:solidFill>
        </a:ln>
      </dgm:spPr>
    </dgm:pt>
    <dgm:pt modelId="{F3824FEF-3485-477C-9B00-3B842C6DE366}" type="pres">
      <dgm:prSet presAssocID="{62ABFE5F-2D1C-4135-8ED9-A3270F84697D}" presName="linComp" presStyleCnt="0"/>
      <dgm:spPr/>
    </dgm:pt>
    <dgm:pt modelId="{2717BBC5-3CD8-41D9-8976-49C22902245D}" type="pres">
      <dgm:prSet presAssocID="{09EA42FE-EF59-40AB-9BEB-7167423035F7}" presName="compNode" presStyleCnt="0"/>
      <dgm:spPr/>
    </dgm:pt>
    <dgm:pt modelId="{4C638A23-F15A-4E5A-891F-5006D0AAB7D2}" type="pres">
      <dgm:prSet presAssocID="{09EA42FE-EF59-40AB-9BEB-7167423035F7}" presName="bkgdShape" presStyleLbl="node1" presStyleIdx="0" presStyleCnt="5"/>
      <dgm:spPr/>
    </dgm:pt>
    <dgm:pt modelId="{B95EF2DE-674E-4471-80F7-C7810B7FB9FF}" type="pres">
      <dgm:prSet presAssocID="{09EA42FE-EF59-40AB-9BEB-7167423035F7}" presName="nodeTx" presStyleLbl="node1" presStyleIdx="0" presStyleCnt="5">
        <dgm:presLayoutVars>
          <dgm:bulletEnabled val="1"/>
        </dgm:presLayoutVars>
      </dgm:prSet>
      <dgm:spPr/>
    </dgm:pt>
    <dgm:pt modelId="{992CE594-050E-48A5-83FF-8542FE534EF4}" type="pres">
      <dgm:prSet presAssocID="{09EA42FE-EF59-40AB-9BEB-7167423035F7}" presName="invisiNode" presStyleLbl="node1" presStyleIdx="0" presStyleCnt="5"/>
      <dgm:spPr/>
    </dgm:pt>
    <dgm:pt modelId="{15A2BE6C-90E5-4F32-9FFE-130A13EA52ED}" type="pres">
      <dgm:prSet presAssocID="{09EA42FE-EF59-40AB-9BEB-7167423035F7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</dgm:pt>
    <dgm:pt modelId="{B4957C1E-70C2-4642-BCCE-6CAAFD4CC981}" type="pres">
      <dgm:prSet presAssocID="{F6FEDF80-5A33-4236-836D-15D7CA13EB54}" presName="sibTrans" presStyleLbl="sibTrans2D1" presStyleIdx="0" presStyleCnt="0"/>
      <dgm:spPr/>
    </dgm:pt>
    <dgm:pt modelId="{B2908066-B47D-4DA8-BD85-9D406C4E8F69}" type="pres">
      <dgm:prSet presAssocID="{BF609524-2986-4F6A-A0A0-8902CE9CD45F}" presName="compNode" presStyleCnt="0"/>
      <dgm:spPr/>
    </dgm:pt>
    <dgm:pt modelId="{352943F2-FA10-43D4-9A0A-F11017B292FB}" type="pres">
      <dgm:prSet presAssocID="{BF609524-2986-4F6A-A0A0-8902CE9CD45F}" presName="bkgdShape" presStyleLbl="node1" presStyleIdx="1" presStyleCnt="5"/>
      <dgm:spPr/>
    </dgm:pt>
    <dgm:pt modelId="{1A5D438B-3C68-4FCD-B98F-A119BC3F972C}" type="pres">
      <dgm:prSet presAssocID="{BF609524-2986-4F6A-A0A0-8902CE9CD45F}" presName="nodeTx" presStyleLbl="node1" presStyleIdx="1" presStyleCnt="5">
        <dgm:presLayoutVars>
          <dgm:bulletEnabled val="1"/>
        </dgm:presLayoutVars>
      </dgm:prSet>
      <dgm:spPr/>
    </dgm:pt>
    <dgm:pt modelId="{181F5677-AB91-4375-B3CA-63F2CC3F516D}" type="pres">
      <dgm:prSet presAssocID="{BF609524-2986-4F6A-A0A0-8902CE9CD45F}" presName="invisiNode" presStyleLbl="node1" presStyleIdx="1" presStyleCnt="5"/>
      <dgm:spPr/>
    </dgm:pt>
    <dgm:pt modelId="{3E6D9AFD-E3A7-41DF-9480-323330FED94C}" type="pres">
      <dgm:prSet presAssocID="{BF609524-2986-4F6A-A0A0-8902CE9CD45F}" presName="imagNode" presStyleLbl="fgImgPlace1" presStyleIdx="1" presStyleCnt="5"/>
      <dgm:spPr>
        <a:blipFill>
          <a:blip xmlns:r="http://schemas.openxmlformats.org/officeDocument/2006/relationships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11500"/>
                    </a14:imgEffect>
                  </a14:imgLayer>
                </a14:imgProps>
              </a:ext>
            </a:extLst>
          </a:blip>
          <a:srcRect/>
          <a:stretch>
            <a:fillRect l="-30000" r="-30000"/>
          </a:stretch>
        </a:blipFill>
      </dgm:spPr>
    </dgm:pt>
    <dgm:pt modelId="{E1A5510B-EAA6-43EF-9F64-DBB767BF16AE}" type="pres">
      <dgm:prSet presAssocID="{B0E8F691-8B1C-4B37-B041-30B3EB8A9274}" presName="sibTrans" presStyleLbl="sibTrans2D1" presStyleIdx="0" presStyleCnt="0"/>
      <dgm:spPr/>
    </dgm:pt>
    <dgm:pt modelId="{1A21C0BD-473D-4128-9503-C71073C4FCD1}" type="pres">
      <dgm:prSet presAssocID="{6413AB1A-66AD-4173-AD84-D5B8B823BE67}" presName="compNode" presStyleCnt="0"/>
      <dgm:spPr/>
    </dgm:pt>
    <dgm:pt modelId="{AD72855E-3E88-4A6A-BD10-DF381C093E2C}" type="pres">
      <dgm:prSet presAssocID="{6413AB1A-66AD-4173-AD84-D5B8B823BE67}" presName="bkgdShape" presStyleLbl="node1" presStyleIdx="2" presStyleCnt="5"/>
      <dgm:spPr/>
    </dgm:pt>
    <dgm:pt modelId="{2A49E0B7-368E-44DC-8C61-EFEAA73D9809}" type="pres">
      <dgm:prSet presAssocID="{6413AB1A-66AD-4173-AD84-D5B8B823BE67}" presName="nodeTx" presStyleLbl="node1" presStyleIdx="2" presStyleCnt="5">
        <dgm:presLayoutVars>
          <dgm:bulletEnabled val="1"/>
        </dgm:presLayoutVars>
      </dgm:prSet>
      <dgm:spPr/>
    </dgm:pt>
    <dgm:pt modelId="{834B7391-CB04-47E4-A609-B34ADF46DFAC}" type="pres">
      <dgm:prSet presAssocID="{6413AB1A-66AD-4173-AD84-D5B8B823BE67}" presName="invisiNode" presStyleLbl="node1" presStyleIdx="2" presStyleCnt="5"/>
      <dgm:spPr/>
    </dgm:pt>
    <dgm:pt modelId="{AA70B77D-37FE-43D8-8093-8715F02EB59E}" type="pres">
      <dgm:prSet presAssocID="{6413AB1A-66AD-4173-AD84-D5B8B823BE67}" presName="imagNode" presStyleLbl="fgImgPlace1" presStyleIdx="2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C8FFACEE-B0C0-4A33-8E70-91587541741E}" type="pres">
      <dgm:prSet presAssocID="{F0D4496C-6492-4CC7-87E7-ECED7927C1B8}" presName="sibTrans" presStyleLbl="sibTrans2D1" presStyleIdx="0" presStyleCnt="0"/>
      <dgm:spPr/>
    </dgm:pt>
    <dgm:pt modelId="{B836012C-CE25-4E6D-A7C0-24DECB9EB08B}" type="pres">
      <dgm:prSet presAssocID="{E599F05E-9061-4DAF-930C-77F0525DFCD9}" presName="compNode" presStyleCnt="0"/>
      <dgm:spPr/>
    </dgm:pt>
    <dgm:pt modelId="{BBB73739-A4E9-43B1-9B17-63CFD46AA374}" type="pres">
      <dgm:prSet presAssocID="{E599F05E-9061-4DAF-930C-77F0525DFCD9}" presName="bkgdShape" presStyleLbl="node1" presStyleIdx="3" presStyleCnt="5"/>
      <dgm:spPr/>
    </dgm:pt>
    <dgm:pt modelId="{82EEE065-AF1A-4897-9396-070C83F1BC0A}" type="pres">
      <dgm:prSet presAssocID="{E599F05E-9061-4DAF-930C-77F0525DFCD9}" presName="nodeTx" presStyleLbl="node1" presStyleIdx="3" presStyleCnt="5">
        <dgm:presLayoutVars>
          <dgm:bulletEnabled val="1"/>
        </dgm:presLayoutVars>
      </dgm:prSet>
      <dgm:spPr/>
    </dgm:pt>
    <dgm:pt modelId="{10248E79-9EFA-45D6-AFF3-0230A11A8742}" type="pres">
      <dgm:prSet presAssocID="{E599F05E-9061-4DAF-930C-77F0525DFCD9}" presName="invisiNode" presStyleLbl="node1" presStyleIdx="3" presStyleCnt="5"/>
      <dgm:spPr/>
    </dgm:pt>
    <dgm:pt modelId="{F2242526-5D53-4931-BC90-C291C3914375}" type="pres">
      <dgm:prSet presAssocID="{E599F05E-9061-4DAF-930C-77F0525DFCD9}" presName="imagNode" presStyleLbl="fgImgPlace1" presStyleIdx="3" presStyleCnt="5"/>
      <dgm:spPr>
        <a:blipFill>
          <a:blip xmlns:r="http://schemas.openxmlformats.org/officeDocument/2006/relationships"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500"/>
                    </a14:imgEffect>
                    <a14:imgEffect>
                      <a14:saturation sat="2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8DE06BE4-6381-4353-A112-3903E6681B1F}" type="pres">
      <dgm:prSet presAssocID="{B62F4D5E-6DC0-4EBA-85BF-0CE364CE2AAD}" presName="sibTrans" presStyleLbl="sibTrans2D1" presStyleIdx="0" presStyleCnt="0"/>
      <dgm:spPr/>
    </dgm:pt>
    <dgm:pt modelId="{B9F8D08F-A7C3-4A10-BF20-2BACB894BE53}" type="pres">
      <dgm:prSet presAssocID="{5F0A3267-AD15-49A8-8C79-941A76E3FF0E}" presName="compNode" presStyleCnt="0"/>
      <dgm:spPr/>
    </dgm:pt>
    <dgm:pt modelId="{3D73F9EF-CD98-4591-8957-9222EEDD4544}" type="pres">
      <dgm:prSet presAssocID="{5F0A3267-AD15-49A8-8C79-941A76E3FF0E}" presName="bkgdShape" presStyleLbl="node1" presStyleIdx="4" presStyleCnt="5"/>
      <dgm:spPr/>
    </dgm:pt>
    <dgm:pt modelId="{F86801E2-1A06-4578-A756-F8BF434DB97F}" type="pres">
      <dgm:prSet presAssocID="{5F0A3267-AD15-49A8-8C79-941A76E3FF0E}" presName="nodeTx" presStyleLbl="node1" presStyleIdx="4" presStyleCnt="5">
        <dgm:presLayoutVars>
          <dgm:bulletEnabled val="1"/>
        </dgm:presLayoutVars>
      </dgm:prSet>
      <dgm:spPr/>
    </dgm:pt>
    <dgm:pt modelId="{E8966C5E-476E-4FE2-9805-533D15C584B0}" type="pres">
      <dgm:prSet presAssocID="{5F0A3267-AD15-49A8-8C79-941A76E3FF0E}" presName="invisiNode" presStyleLbl="node1" presStyleIdx="4" presStyleCnt="5"/>
      <dgm:spPr/>
    </dgm:pt>
    <dgm:pt modelId="{3F380D3D-01DF-435A-A90E-F442530C4CFC}" type="pres">
      <dgm:prSet presAssocID="{5F0A3267-AD15-49A8-8C79-941A76E3FF0E}" presName="imagNode" presStyleLbl="fgImgPlace1" presStyleIdx="4" presStyleCnt="5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</dgm:ptLst>
  <dgm:cxnLst>
    <dgm:cxn modelId="{EFCA7503-CC8E-422A-99E5-0A26D70D5815}" type="presOf" srcId="{62ABFE5F-2D1C-4135-8ED9-A3270F84697D}" destId="{286FA342-2C5E-4A2D-9856-F73EE808CB22}" srcOrd="0" destOrd="0" presId="urn:microsoft.com/office/officeart/2005/8/layout/hList7"/>
    <dgm:cxn modelId="{D1746617-2CE2-4817-9720-E86F0F4A8555}" srcId="{62ABFE5F-2D1C-4135-8ED9-A3270F84697D}" destId="{5F0A3267-AD15-49A8-8C79-941A76E3FF0E}" srcOrd="4" destOrd="0" parTransId="{74A30718-BAD3-43C6-B4CA-28AA6F7D9F54}" sibTransId="{A308998C-4297-4E31-9894-F02FB7917B1E}"/>
    <dgm:cxn modelId="{1112D130-5C99-4C67-A8EA-C250F96D2DC8}" type="presOf" srcId="{6413AB1A-66AD-4173-AD84-D5B8B823BE67}" destId="{AD72855E-3E88-4A6A-BD10-DF381C093E2C}" srcOrd="0" destOrd="0" presId="urn:microsoft.com/office/officeart/2005/8/layout/hList7"/>
    <dgm:cxn modelId="{A5290D31-C100-407A-BB40-21265503499E}" type="presOf" srcId="{6413AB1A-66AD-4173-AD84-D5B8B823BE67}" destId="{2A49E0B7-368E-44DC-8C61-EFEAA73D9809}" srcOrd="1" destOrd="0" presId="urn:microsoft.com/office/officeart/2005/8/layout/hList7"/>
    <dgm:cxn modelId="{6B929740-9C50-46EA-9992-0AED7CB0F6BA}" type="presOf" srcId="{BF609524-2986-4F6A-A0A0-8902CE9CD45F}" destId="{1A5D438B-3C68-4FCD-B98F-A119BC3F972C}" srcOrd="1" destOrd="0" presId="urn:microsoft.com/office/officeart/2005/8/layout/hList7"/>
    <dgm:cxn modelId="{A7230D46-2D32-4146-A08B-1F1104EA1B3C}" type="presOf" srcId="{F0D4496C-6492-4CC7-87E7-ECED7927C1B8}" destId="{C8FFACEE-B0C0-4A33-8E70-91587541741E}" srcOrd="0" destOrd="0" presId="urn:microsoft.com/office/officeart/2005/8/layout/hList7"/>
    <dgm:cxn modelId="{D5782769-F306-48CD-967A-4E8BE968D0C3}" type="presOf" srcId="{B0E8F691-8B1C-4B37-B041-30B3EB8A9274}" destId="{E1A5510B-EAA6-43EF-9F64-DBB767BF16AE}" srcOrd="0" destOrd="0" presId="urn:microsoft.com/office/officeart/2005/8/layout/hList7"/>
    <dgm:cxn modelId="{41F30C4E-7FA6-42C7-8F17-AF55CB0D4BE7}" type="presOf" srcId="{E599F05E-9061-4DAF-930C-77F0525DFCD9}" destId="{82EEE065-AF1A-4897-9396-070C83F1BC0A}" srcOrd="1" destOrd="0" presId="urn:microsoft.com/office/officeart/2005/8/layout/hList7"/>
    <dgm:cxn modelId="{163BDF6E-C62B-421C-BFD4-84681C3DDBEB}" type="presOf" srcId="{09EA42FE-EF59-40AB-9BEB-7167423035F7}" destId="{B95EF2DE-674E-4471-80F7-C7810B7FB9FF}" srcOrd="1" destOrd="0" presId="urn:microsoft.com/office/officeart/2005/8/layout/hList7"/>
    <dgm:cxn modelId="{7AE3FE7E-7906-4B91-96F4-273401AD9227}" srcId="{62ABFE5F-2D1C-4135-8ED9-A3270F84697D}" destId="{6413AB1A-66AD-4173-AD84-D5B8B823BE67}" srcOrd="2" destOrd="0" parTransId="{08B4365F-0922-40DC-9D89-6EFAEFB0F4FD}" sibTransId="{F0D4496C-6492-4CC7-87E7-ECED7927C1B8}"/>
    <dgm:cxn modelId="{E4425687-76C9-4F66-8EBC-BA9E9A3F61F7}" type="presOf" srcId="{09EA42FE-EF59-40AB-9BEB-7167423035F7}" destId="{4C638A23-F15A-4E5A-891F-5006D0AAB7D2}" srcOrd="0" destOrd="0" presId="urn:microsoft.com/office/officeart/2005/8/layout/hList7"/>
    <dgm:cxn modelId="{07F60A93-94D9-4281-9D50-FC15A8549387}" srcId="{62ABFE5F-2D1C-4135-8ED9-A3270F84697D}" destId="{E599F05E-9061-4DAF-930C-77F0525DFCD9}" srcOrd="3" destOrd="0" parTransId="{C35EFFAC-E744-4722-A20B-C4FE417A646F}" sibTransId="{B62F4D5E-6DC0-4EBA-85BF-0CE364CE2AAD}"/>
    <dgm:cxn modelId="{A51D0497-4EC3-4FA9-A475-629B25C7485E}" srcId="{62ABFE5F-2D1C-4135-8ED9-A3270F84697D}" destId="{09EA42FE-EF59-40AB-9BEB-7167423035F7}" srcOrd="0" destOrd="0" parTransId="{EECC3CC3-A966-4044-AA95-B9A986248204}" sibTransId="{F6FEDF80-5A33-4236-836D-15D7CA13EB54}"/>
    <dgm:cxn modelId="{07402DB9-DB22-45A4-8F94-B20F60866407}" type="presOf" srcId="{BF609524-2986-4F6A-A0A0-8902CE9CD45F}" destId="{352943F2-FA10-43D4-9A0A-F11017B292FB}" srcOrd="0" destOrd="0" presId="urn:microsoft.com/office/officeart/2005/8/layout/hList7"/>
    <dgm:cxn modelId="{9DD0CDCA-F194-4BDE-BBE9-C0C63BCA6629}" type="presOf" srcId="{5F0A3267-AD15-49A8-8C79-941A76E3FF0E}" destId="{3D73F9EF-CD98-4591-8957-9222EEDD4544}" srcOrd="0" destOrd="0" presId="urn:microsoft.com/office/officeart/2005/8/layout/hList7"/>
    <dgm:cxn modelId="{5899E5D1-7E72-4DCF-8CB0-D465F1A9A611}" type="presOf" srcId="{F6FEDF80-5A33-4236-836D-15D7CA13EB54}" destId="{B4957C1E-70C2-4642-BCCE-6CAAFD4CC981}" srcOrd="0" destOrd="0" presId="urn:microsoft.com/office/officeart/2005/8/layout/hList7"/>
    <dgm:cxn modelId="{4CD18CDB-888E-4F15-8030-EA296C1B91B5}" type="presOf" srcId="{E599F05E-9061-4DAF-930C-77F0525DFCD9}" destId="{BBB73739-A4E9-43B1-9B17-63CFD46AA374}" srcOrd="0" destOrd="0" presId="urn:microsoft.com/office/officeart/2005/8/layout/hList7"/>
    <dgm:cxn modelId="{C2409BDC-9652-46AB-810E-2150453B57E5}" type="presOf" srcId="{B62F4D5E-6DC0-4EBA-85BF-0CE364CE2AAD}" destId="{8DE06BE4-6381-4353-A112-3903E6681B1F}" srcOrd="0" destOrd="0" presId="urn:microsoft.com/office/officeart/2005/8/layout/hList7"/>
    <dgm:cxn modelId="{280587DF-7E68-4131-B7B0-B61125E3F9D8}" type="presOf" srcId="{5F0A3267-AD15-49A8-8C79-941A76E3FF0E}" destId="{F86801E2-1A06-4578-A756-F8BF434DB97F}" srcOrd="1" destOrd="0" presId="urn:microsoft.com/office/officeart/2005/8/layout/hList7"/>
    <dgm:cxn modelId="{BAB4B4F2-ECB0-4E8B-BA05-4795CC734805}" srcId="{62ABFE5F-2D1C-4135-8ED9-A3270F84697D}" destId="{BF609524-2986-4F6A-A0A0-8902CE9CD45F}" srcOrd="1" destOrd="0" parTransId="{5CA30141-58AC-4994-80DB-6C469EA1FDA7}" sibTransId="{B0E8F691-8B1C-4B37-B041-30B3EB8A9274}"/>
    <dgm:cxn modelId="{B6B0AAA3-413D-46FD-9BC8-EFEC935D4654}" type="presParOf" srcId="{286FA342-2C5E-4A2D-9856-F73EE808CB22}" destId="{563C9B70-8CFB-446A-8BF8-9823DE188D50}" srcOrd="0" destOrd="0" presId="urn:microsoft.com/office/officeart/2005/8/layout/hList7"/>
    <dgm:cxn modelId="{691853E0-BBDE-4911-9DC2-3D5CA51897FE}" type="presParOf" srcId="{286FA342-2C5E-4A2D-9856-F73EE808CB22}" destId="{F3824FEF-3485-477C-9B00-3B842C6DE366}" srcOrd="1" destOrd="0" presId="urn:microsoft.com/office/officeart/2005/8/layout/hList7"/>
    <dgm:cxn modelId="{4FFAA978-66D0-4A16-8675-8459425002A9}" type="presParOf" srcId="{F3824FEF-3485-477C-9B00-3B842C6DE366}" destId="{2717BBC5-3CD8-41D9-8976-49C22902245D}" srcOrd="0" destOrd="0" presId="urn:microsoft.com/office/officeart/2005/8/layout/hList7"/>
    <dgm:cxn modelId="{4C32CDCE-2787-485C-8F75-4C0E92D86266}" type="presParOf" srcId="{2717BBC5-3CD8-41D9-8976-49C22902245D}" destId="{4C638A23-F15A-4E5A-891F-5006D0AAB7D2}" srcOrd="0" destOrd="0" presId="urn:microsoft.com/office/officeart/2005/8/layout/hList7"/>
    <dgm:cxn modelId="{A2D83173-D703-461C-9767-F7D2E51767E1}" type="presParOf" srcId="{2717BBC5-3CD8-41D9-8976-49C22902245D}" destId="{B95EF2DE-674E-4471-80F7-C7810B7FB9FF}" srcOrd="1" destOrd="0" presId="urn:microsoft.com/office/officeart/2005/8/layout/hList7"/>
    <dgm:cxn modelId="{6EE29A48-3D41-4334-A0DC-00733F20F235}" type="presParOf" srcId="{2717BBC5-3CD8-41D9-8976-49C22902245D}" destId="{992CE594-050E-48A5-83FF-8542FE534EF4}" srcOrd="2" destOrd="0" presId="urn:microsoft.com/office/officeart/2005/8/layout/hList7"/>
    <dgm:cxn modelId="{7F1F2E10-6187-446E-86AE-687A294FC033}" type="presParOf" srcId="{2717BBC5-3CD8-41D9-8976-49C22902245D}" destId="{15A2BE6C-90E5-4F32-9FFE-130A13EA52ED}" srcOrd="3" destOrd="0" presId="urn:microsoft.com/office/officeart/2005/8/layout/hList7"/>
    <dgm:cxn modelId="{B4E00FFF-78A2-4272-9580-D671AD5282E1}" type="presParOf" srcId="{F3824FEF-3485-477C-9B00-3B842C6DE366}" destId="{B4957C1E-70C2-4642-BCCE-6CAAFD4CC981}" srcOrd="1" destOrd="0" presId="urn:microsoft.com/office/officeart/2005/8/layout/hList7"/>
    <dgm:cxn modelId="{551C07A0-DC01-424C-B914-72CF8772F2D2}" type="presParOf" srcId="{F3824FEF-3485-477C-9B00-3B842C6DE366}" destId="{B2908066-B47D-4DA8-BD85-9D406C4E8F69}" srcOrd="2" destOrd="0" presId="urn:microsoft.com/office/officeart/2005/8/layout/hList7"/>
    <dgm:cxn modelId="{E69A9B88-2FB9-46A0-A89C-5ACE3C007041}" type="presParOf" srcId="{B2908066-B47D-4DA8-BD85-9D406C4E8F69}" destId="{352943F2-FA10-43D4-9A0A-F11017B292FB}" srcOrd="0" destOrd="0" presId="urn:microsoft.com/office/officeart/2005/8/layout/hList7"/>
    <dgm:cxn modelId="{7C0776F4-F47E-4200-B95E-F35B5C6FBF50}" type="presParOf" srcId="{B2908066-B47D-4DA8-BD85-9D406C4E8F69}" destId="{1A5D438B-3C68-4FCD-B98F-A119BC3F972C}" srcOrd="1" destOrd="0" presId="urn:microsoft.com/office/officeart/2005/8/layout/hList7"/>
    <dgm:cxn modelId="{3799D882-3838-4FCD-93E9-EC6A662B683D}" type="presParOf" srcId="{B2908066-B47D-4DA8-BD85-9D406C4E8F69}" destId="{181F5677-AB91-4375-B3CA-63F2CC3F516D}" srcOrd="2" destOrd="0" presId="urn:microsoft.com/office/officeart/2005/8/layout/hList7"/>
    <dgm:cxn modelId="{AE455DAA-9C5E-49B8-BC45-B200FF80DEC3}" type="presParOf" srcId="{B2908066-B47D-4DA8-BD85-9D406C4E8F69}" destId="{3E6D9AFD-E3A7-41DF-9480-323330FED94C}" srcOrd="3" destOrd="0" presId="urn:microsoft.com/office/officeart/2005/8/layout/hList7"/>
    <dgm:cxn modelId="{1906A0D0-867E-42EF-8A03-75EB9B0F9E6D}" type="presParOf" srcId="{F3824FEF-3485-477C-9B00-3B842C6DE366}" destId="{E1A5510B-EAA6-43EF-9F64-DBB767BF16AE}" srcOrd="3" destOrd="0" presId="urn:microsoft.com/office/officeart/2005/8/layout/hList7"/>
    <dgm:cxn modelId="{BF282D5A-DA4C-4509-9FE1-69F1F95E8CAC}" type="presParOf" srcId="{F3824FEF-3485-477C-9B00-3B842C6DE366}" destId="{1A21C0BD-473D-4128-9503-C71073C4FCD1}" srcOrd="4" destOrd="0" presId="urn:microsoft.com/office/officeart/2005/8/layout/hList7"/>
    <dgm:cxn modelId="{1FFCB331-3CB3-4731-A6EA-C625EB40D977}" type="presParOf" srcId="{1A21C0BD-473D-4128-9503-C71073C4FCD1}" destId="{AD72855E-3E88-4A6A-BD10-DF381C093E2C}" srcOrd="0" destOrd="0" presId="urn:microsoft.com/office/officeart/2005/8/layout/hList7"/>
    <dgm:cxn modelId="{2DAFD48A-8D8F-4FAA-98B9-6529287512D4}" type="presParOf" srcId="{1A21C0BD-473D-4128-9503-C71073C4FCD1}" destId="{2A49E0B7-368E-44DC-8C61-EFEAA73D9809}" srcOrd="1" destOrd="0" presId="urn:microsoft.com/office/officeart/2005/8/layout/hList7"/>
    <dgm:cxn modelId="{4EC4AF0F-3053-4C7D-860B-D15B0FBEA0B9}" type="presParOf" srcId="{1A21C0BD-473D-4128-9503-C71073C4FCD1}" destId="{834B7391-CB04-47E4-A609-B34ADF46DFAC}" srcOrd="2" destOrd="0" presId="urn:microsoft.com/office/officeart/2005/8/layout/hList7"/>
    <dgm:cxn modelId="{9BAEA37F-0291-4214-8C1E-80E640D53843}" type="presParOf" srcId="{1A21C0BD-473D-4128-9503-C71073C4FCD1}" destId="{AA70B77D-37FE-43D8-8093-8715F02EB59E}" srcOrd="3" destOrd="0" presId="urn:microsoft.com/office/officeart/2005/8/layout/hList7"/>
    <dgm:cxn modelId="{D7162D4A-39D5-41B9-BB0D-69038B2A083B}" type="presParOf" srcId="{F3824FEF-3485-477C-9B00-3B842C6DE366}" destId="{C8FFACEE-B0C0-4A33-8E70-91587541741E}" srcOrd="5" destOrd="0" presId="urn:microsoft.com/office/officeart/2005/8/layout/hList7"/>
    <dgm:cxn modelId="{28BF2943-759E-4B9D-A3AB-C0AF2727A323}" type="presParOf" srcId="{F3824FEF-3485-477C-9B00-3B842C6DE366}" destId="{B836012C-CE25-4E6D-A7C0-24DECB9EB08B}" srcOrd="6" destOrd="0" presId="urn:microsoft.com/office/officeart/2005/8/layout/hList7"/>
    <dgm:cxn modelId="{1AB57A2E-7021-4847-9C1D-F2196552AD64}" type="presParOf" srcId="{B836012C-CE25-4E6D-A7C0-24DECB9EB08B}" destId="{BBB73739-A4E9-43B1-9B17-63CFD46AA374}" srcOrd="0" destOrd="0" presId="urn:microsoft.com/office/officeart/2005/8/layout/hList7"/>
    <dgm:cxn modelId="{1A73E025-B571-4DBE-94E5-5CC004E83D95}" type="presParOf" srcId="{B836012C-CE25-4E6D-A7C0-24DECB9EB08B}" destId="{82EEE065-AF1A-4897-9396-070C83F1BC0A}" srcOrd="1" destOrd="0" presId="urn:microsoft.com/office/officeart/2005/8/layout/hList7"/>
    <dgm:cxn modelId="{ED047DD8-7F8B-4809-B8E9-9A4722C35261}" type="presParOf" srcId="{B836012C-CE25-4E6D-A7C0-24DECB9EB08B}" destId="{10248E79-9EFA-45D6-AFF3-0230A11A8742}" srcOrd="2" destOrd="0" presId="urn:microsoft.com/office/officeart/2005/8/layout/hList7"/>
    <dgm:cxn modelId="{AF505704-C153-47E5-BD4B-E19BF72B6936}" type="presParOf" srcId="{B836012C-CE25-4E6D-A7C0-24DECB9EB08B}" destId="{F2242526-5D53-4931-BC90-C291C3914375}" srcOrd="3" destOrd="0" presId="urn:microsoft.com/office/officeart/2005/8/layout/hList7"/>
    <dgm:cxn modelId="{B953DF9D-39D7-4EE8-BD2F-8D226DA4519F}" type="presParOf" srcId="{F3824FEF-3485-477C-9B00-3B842C6DE366}" destId="{8DE06BE4-6381-4353-A112-3903E6681B1F}" srcOrd="7" destOrd="0" presId="urn:microsoft.com/office/officeart/2005/8/layout/hList7"/>
    <dgm:cxn modelId="{4CF7D758-8248-4540-A04F-222C0C79AEA0}" type="presParOf" srcId="{F3824FEF-3485-477C-9B00-3B842C6DE366}" destId="{B9F8D08F-A7C3-4A10-BF20-2BACB894BE53}" srcOrd="8" destOrd="0" presId="urn:microsoft.com/office/officeart/2005/8/layout/hList7"/>
    <dgm:cxn modelId="{DF060AC7-BFEC-40FF-8DF2-4B203A0D4C8C}" type="presParOf" srcId="{B9F8D08F-A7C3-4A10-BF20-2BACB894BE53}" destId="{3D73F9EF-CD98-4591-8957-9222EEDD4544}" srcOrd="0" destOrd="0" presId="urn:microsoft.com/office/officeart/2005/8/layout/hList7"/>
    <dgm:cxn modelId="{D58CE079-E092-425C-A470-55E8B5747390}" type="presParOf" srcId="{B9F8D08F-A7C3-4A10-BF20-2BACB894BE53}" destId="{F86801E2-1A06-4578-A756-F8BF434DB97F}" srcOrd="1" destOrd="0" presId="urn:microsoft.com/office/officeart/2005/8/layout/hList7"/>
    <dgm:cxn modelId="{1B751041-630C-4B84-AFF3-EBDCDF42299E}" type="presParOf" srcId="{B9F8D08F-A7C3-4A10-BF20-2BACB894BE53}" destId="{E8966C5E-476E-4FE2-9805-533D15C584B0}" srcOrd="2" destOrd="0" presId="urn:microsoft.com/office/officeart/2005/8/layout/hList7"/>
    <dgm:cxn modelId="{D8E5F63F-3E96-4B12-8CA0-7BD2586B047E}" type="presParOf" srcId="{B9F8D08F-A7C3-4A10-BF20-2BACB894BE53}" destId="{3F380D3D-01DF-435A-A90E-F442530C4CF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83AB65-07DC-44D0-AF53-CA7F912101FF}">
      <dsp:nvSpPr>
        <dsp:cNvPr id="0" name=""/>
        <dsp:cNvSpPr/>
      </dsp:nvSpPr>
      <dsp:spPr>
        <a:xfrm>
          <a:off x="0" y="414"/>
          <a:ext cx="88170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B6021-DA43-40BE-AAC6-F75BF70A9011}">
      <dsp:nvSpPr>
        <dsp:cNvPr id="0" name=""/>
        <dsp:cNvSpPr/>
      </dsp:nvSpPr>
      <dsp:spPr>
        <a:xfrm>
          <a:off x="0" y="414"/>
          <a:ext cx="8817066" cy="339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IT в учебном процессе университета: современные инструменты анализа и визуализации данных (16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  <a:endParaRPr lang="ru-RU" sz="1400" kern="1200" dirty="0">
            <a:latin typeface="PT Sans" panose="020B0503020203020204" pitchFamily="34" charset="-52"/>
          </a:endParaRPr>
        </a:p>
      </dsp:txBody>
      <dsp:txXfrm>
        <a:off x="0" y="414"/>
        <a:ext cx="8817066" cy="339364"/>
      </dsp:txXfrm>
    </dsp:sp>
    <dsp:sp modelId="{1F185A00-5395-45AD-B71F-68C88AA5AD9D}">
      <dsp:nvSpPr>
        <dsp:cNvPr id="0" name=""/>
        <dsp:cNvSpPr/>
      </dsp:nvSpPr>
      <dsp:spPr>
        <a:xfrm>
          <a:off x="0" y="339778"/>
          <a:ext cx="88170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2A48A2-830F-4B8C-B596-0231B84F994B}">
      <dsp:nvSpPr>
        <dsp:cNvPr id="0" name=""/>
        <dsp:cNvSpPr/>
      </dsp:nvSpPr>
      <dsp:spPr>
        <a:xfrm>
          <a:off x="0" y="339778"/>
          <a:ext cx="8817066" cy="339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IT в учебном процессе университета: цифровые подходы в образовании (16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  <a:endParaRPr lang="ru-RU" sz="1400" kern="1200" dirty="0">
            <a:latin typeface="PT Sans" panose="020B0503020203020204" pitchFamily="34" charset="-52"/>
          </a:endParaRPr>
        </a:p>
      </dsp:txBody>
      <dsp:txXfrm>
        <a:off x="0" y="339778"/>
        <a:ext cx="8817066" cy="339364"/>
      </dsp:txXfrm>
    </dsp:sp>
    <dsp:sp modelId="{5F4071DC-DA28-46C6-92A4-765215D9169C}">
      <dsp:nvSpPr>
        <dsp:cNvPr id="0" name=""/>
        <dsp:cNvSpPr/>
      </dsp:nvSpPr>
      <dsp:spPr>
        <a:xfrm>
          <a:off x="0" y="679143"/>
          <a:ext cx="88170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E9C1D9-9230-47D7-93DF-635EB9CA8F6D}">
      <dsp:nvSpPr>
        <dsp:cNvPr id="0" name=""/>
        <dsp:cNvSpPr/>
      </dsp:nvSpPr>
      <dsp:spPr>
        <a:xfrm>
          <a:off x="0" y="679143"/>
          <a:ext cx="8817066" cy="339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Английский язык для делового общения(24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  <a:endParaRPr lang="ru-RU" sz="1400" kern="1200" dirty="0">
            <a:latin typeface="PT Sans" panose="020B0503020203020204" pitchFamily="34" charset="-52"/>
          </a:endParaRPr>
        </a:p>
      </dsp:txBody>
      <dsp:txXfrm>
        <a:off x="0" y="679143"/>
        <a:ext cx="8817066" cy="339364"/>
      </dsp:txXfrm>
    </dsp:sp>
    <dsp:sp modelId="{B4B2D82A-C646-4A06-A08C-8FAD43AA944C}">
      <dsp:nvSpPr>
        <dsp:cNvPr id="0" name=""/>
        <dsp:cNvSpPr/>
      </dsp:nvSpPr>
      <dsp:spPr>
        <a:xfrm>
          <a:off x="0" y="1018507"/>
          <a:ext cx="88170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57765-AC51-4F17-A3B0-39EB77B9FE95}">
      <dsp:nvSpPr>
        <dsp:cNvPr id="0" name=""/>
        <dsp:cNvSpPr/>
      </dsp:nvSpPr>
      <dsp:spPr>
        <a:xfrm>
          <a:off x="0" y="1018507"/>
          <a:ext cx="8817066" cy="339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Мастерство публичных выступлений: пути эффективного взаимодействия педагога с аудиторией (18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  <a:endParaRPr lang="ru-RU" sz="1400" kern="1200" dirty="0">
            <a:latin typeface="PT Sans" panose="020B0503020203020204" pitchFamily="34" charset="-52"/>
          </a:endParaRPr>
        </a:p>
      </dsp:txBody>
      <dsp:txXfrm>
        <a:off x="0" y="1018507"/>
        <a:ext cx="8817066" cy="339364"/>
      </dsp:txXfrm>
    </dsp:sp>
    <dsp:sp modelId="{24FF3769-B44C-4DD0-8EAE-DD688113D4A7}">
      <dsp:nvSpPr>
        <dsp:cNvPr id="0" name=""/>
        <dsp:cNvSpPr/>
      </dsp:nvSpPr>
      <dsp:spPr>
        <a:xfrm>
          <a:off x="0" y="1357871"/>
          <a:ext cx="88170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57ED4D-675F-4826-9CEF-3B7D9E3B97AA}">
      <dsp:nvSpPr>
        <dsp:cNvPr id="0" name=""/>
        <dsp:cNvSpPr/>
      </dsp:nvSpPr>
      <dsp:spPr>
        <a:xfrm>
          <a:off x="0" y="1357871"/>
          <a:ext cx="8817066" cy="339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Международное деловое общение и письмо в сфере образования(36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  <a:endParaRPr lang="ru-RU" sz="1400" kern="1200" dirty="0">
            <a:latin typeface="PT Sans" panose="020B0503020203020204" pitchFamily="34" charset="-52"/>
          </a:endParaRPr>
        </a:p>
      </dsp:txBody>
      <dsp:txXfrm>
        <a:off x="0" y="1357871"/>
        <a:ext cx="8817066" cy="339364"/>
      </dsp:txXfrm>
    </dsp:sp>
    <dsp:sp modelId="{AA103A09-F94B-439D-A796-42C34E489579}">
      <dsp:nvSpPr>
        <dsp:cNvPr id="0" name=""/>
        <dsp:cNvSpPr/>
      </dsp:nvSpPr>
      <dsp:spPr>
        <a:xfrm>
          <a:off x="0" y="1697236"/>
          <a:ext cx="88170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746443-53D7-4DC2-8D6E-5EF0D05F9FD2}">
      <dsp:nvSpPr>
        <dsp:cNvPr id="0" name=""/>
        <dsp:cNvSpPr/>
      </dsp:nvSpPr>
      <dsp:spPr>
        <a:xfrm>
          <a:off x="0" y="1697235"/>
          <a:ext cx="8817066" cy="339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Научно-исследовательская и публикационная активность преподавателя высшей школы (18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  <a:endParaRPr lang="ru-RU" sz="1400" kern="1200" dirty="0">
            <a:latin typeface="PT Sans" panose="020B0503020203020204" pitchFamily="34" charset="-52"/>
          </a:endParaRPr>
        </a:p>
      </dsp:txBody>
      <dsp:txXfrm>
        <a:off x="0" y="1697235"/>
        <a:ext cx="8817066" cy="339364"/>
      </dsp:txXfrm>
    </dsp:sp>
    <dsp:sp modelId="{CB87BDAA-B35F-4A1A-8C1A-F873370DD9DE}">
      <dsp:nvSpPr>
        <dsp:cNvPr id="0" name=""/>
        <dsp:cNvSpPr/>
      </dsp:nvSpPr>
      <dsp:spPr>
        <a:xfrm>
          <a:off x="0" y="2036600"/>
          <a:ext cx="88170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BD9BCC-8CEA-4EA2-95C3-DF525CE2A3E5}">
      <dsp:nvSpPr>
        <dsp:cNvPr id="0" name=""/>
        <dsp:cNvSpPr/>
      </dsp:nvSpPr>
      <dsp:spPr>
        <a:xfrm>
          <a:off x="0" y="2036600"/>
          <a:ext cx="8817066" cy="339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Немецкий язык для делового общения(24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  <a:endParaRPr lang="ru-RU" sz="1400" kern="1200" dirty="0">
            <a:latin typeface="PT Sans" panose="020B0503020203020204" pitchFamily="34" charset="-52"/>
          </a:endParaRPr>
        </a:p>
      </dsp:txBody>
      <dsp:txXfrm>
        <a:off x="0" y="2036600"/>
        <a:ext cx="8817066" cy="339364"/>
      </dsp:txXfrm>
    </dsp:sp>
    <dsp:sp modelId="{4B80DD6C-71D9-4F19-A3B6-6AE25FDC1FC5}">
      <dsp:nvSpPr>
        <dsp:cNvPr id="0" name=""/>
        <dsp:cNvSpPr/>
      </dsp:nvSpPr>
      <dsp:spPr>
        <a:xfrm>
          <a:off x="0" y="2375964"/>
          <a:ext cx="88170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0BD023-3C11-4C00-9C9F-CDFA8B6588E0}">
      <dsp:nvSpPr>
        <dsp:cNvPr id="0" name=""/>
        <dsp:cNvSpPr/>
      </dsp:nvSpPr>
      <dsp:spPr>
        <a:xfrm>
          <a:off x="0" y="2375964"/>
          <a:ext cx="8817066" cy="339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Педагогический дизайн современного цифрового образовательного контента (16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  <a:endParaRPr lang="ru-RU" sz="1400" kern="1200" dirty="0">
            <a:latin typeface="PT Sans" panose="020B0503020203020204" pitchFamily="34" charset="-52"/>
          </a:endParaRPr>
        </a:p>
      </dsp:txBody>
      <dsp:txXfrm>
        <a:off x="0" y="2375964"/>
        <a:ext cx="8817066" cy="339364"/>
      </dsp:txXfrm>
    </dsp:sp>
    <dsp:sp modelId="{971B1D04-CF7C-4648-A4EF-5B8628891012}">
      <dsp:nvSpPr>
        <dsp:cNvPr id="0" name=""/>
        <dsp:cNvSpPr/>
      </dsp:nvSpPr>
      <dsp:spPr>
        <a:xfrm>
          <a:off x="0" y="2715328"/>
          <a:ext cx="88170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32D598-9EB0-4A93-ABD5-266FCD612FA7}">
      <dsp:nvSpPr>
        <dsp:cNvPr id="0" name=""/>
        <dsp:cNvSpPr/>
      </dsp:nvSpPr>
      <dsp:spPr>
        <a:xfrm>
          <a:off x="0" y="2715328"/>
          <a:ext cx="8817066" cy="339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Правовая и репутационная безопасность вуза в образовательных отношениях (72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  <a:endParaRPr lang="ru-RU" sz="1400" kern="1200" dirty="0">
            <a:latin typeface="PT Sans" panose="020B0503020203020204" pitchFamily="34" charset="-52"/>
          </a:endParaRPr>
        </a:p>
      </dsp:txBody>
      <dsp:txXfrm>
        <a:off x="0" y="2715328"/>
        <a:ext cx="8817066" cy="339364"/>
      </dsp:txXfrm>
    </dsp:sp>
    <dsp:sp modelId="{78C442EB-AF3C-484B-8BDF-F4A76EEC73EE}">
      <dsp:nvSpPr>
        <dsp:cNvPr id="0" name=""/>
        <dsp:cNvSpPr/>
      </dsp:nvSpPr>
      <dsp:spPr>
        <a:xfrm>
          <a:off x="0" y="3054693"/>
          <a:ext cx="88170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C4EED3-B8C2-4598-AF50-2722AF787B50}">
      <dsp:nvSpPr>
        <dsp:cNvPr id="0" name=""/>
        <dsp:cNvSpPr/>
      </dsp:nvSpPr>
      <dsp:spPr>
        <a:xfrm>
          <a:off x="0" y="3054693"/>
          <a:ext cx="8817066" cy="339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latin typeface="PT Sans" panose="020B0503020203020204" pitchFamily="34" charset="-52"/>
          </a:endParaRPr>
        </a:p>
      </dsp:txBody>
      <dsp:txXfrm>
        <a:off x="0" y="3054693"/>
        <a:ext cx="8817066" cy="3393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83AB65-07DC-44D0-AF53-CA7F912101FF}">
      <dsp:nvSpPr>
        <dsp:cNvPr id="0" name=""/>
        <dsp:cNvSpPr/>
      </dsp:nvSpPr>
      <dsp:spPr>
        <a:xfrm>
          <a:off x="0" y="518"/>
          <a:ext cx="88650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B6021-DA43-40BE-AAC6-F75BF70A9011}">
      <dsp:nvSpPr>
        <dsp:cNvPr id="0" name=""/>
        <dsp:cNvSpPr/>
      </dsp:nvSpPr>
      <dsp:spPr>
        <a:xfrm>
          <a:off x="0" y="518"/>
          <a:ext cx="8865005" cy="47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Цифровая грамотность: применение информационных технологий в учебном процессе университета (54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  <a:endParaRPr lang="ru-RU" sz="1400" kern="1200" dirty="0">
            <a:latin typeface="PT Sans" panose="020B0503020203020204" pitchFamily="34" charset="-52"/>
          </a:endParaRPr>
        </a:p>
      </dsp:txBody>
      <dsp:txXfrm>
        <a:off x="0" y="518"/>
        <a:ext cx="8865005" cy="471782"/>
      </dsp:txXfrm>
    </dsp:sp>
    <dsp:sp modelId="{5FB6BA0E-7EBC-4978-ABDD-EAEF6DC6A29E}">
      <dsp:nvSpPr>
        <dsp:cNvPr id="0" name=""/>
        <dsp:cNvSpPr/>
      </dsp:nvSpPr>
      <dsp:spPr>
        <a:xfrm>
          <a:off x="0" y="472301"/>
          <a:ext cx="88650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94BE7B-CC47-455A-B913-48C3777CC773}">
      <dsp:nvSpPr>
        <dsp:cNvPr id="0" name=""/>
        <dsp:cNvSpPr/>
      </dsp:nvSpPr>
      <dsp:spPr>
        <a:xfrm>
          <a:off x="0" y="472301"/>
          <a:ext cx="8865005" cy="47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Школа современного педагога: тайм-менеджмент в работе преподавателя (18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472301"/>
        <a:ext cx="8865005" cy="471782"/>
      </dsp:txXfrm>
    </dsp:sp>
    <dsp:sp modelId="{3728A560-20AB-4A93-8115-BBE5CEB5FC2E}">
      <dsp:nvSpPr>
        <dsp:cNvPr id="0" name=""/>
        <dsp:cNvSpPr/>
      </dsp:nvSpPr>
      <dsp:spPr>
        <a:xfrm>
          <a:off x="0" y="944083"/>
          <a:ext cx="88650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25016C-DF29-489A-8229-4D8AD07665E8}">
      <dsp:nvSpPr>
        <dsp:cNvPr id="0" name=""/>
        <dsp:cNvSpPr/>
      </dsp:nvSpPr>
      <dsp:spPr>
        <a:xfrm>
          <a:off x="0" y="944083"/>
          <a:ext cx="8865005" cy="47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Школа университетского преподавателя (144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944083"/>
        <a:ext cx="8865005" cy="471782"/>
      </dsp:txXfrm>
    </dsp:sp>
    <dsp:sp modelId="{2C0CC47F-29E3-4862-80D1-62F8D9EE6449}">
      <dsp:nvSpPr>
        <dsp:cNvPr id="0" name=""/>
        <dsp:cNvSpPr/>
      </dsp:nvSpPr>
      <dsp:spPr>
        <a:xfrm>
          <a:off x="0" y="1415866"/>
          <a:ext cx="88650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108F87-DCE6-4043-A791-1C57BDED19EE}">
      <dsp:nvSpPr>
        <dsp:cNvPr id="0" name=""/>
        <dsp:cNvSpPr/>
      </dsp:nvSpPr>
      <dsp:spPr>
        <a:xfrm>
          <a:off x="0" y="1415866"/>
          <a:ext cx="8865005" cy="47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Искусственный интеллект как copilot для разработки программного обеспечения (72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1415866"/>
        <a:ext cx="8865005" cy="471782"/>
      </dsp:txXfrm>
    </dsp:sp>
    <dsp:sp modelId="{DA3065E3-A267-4627-A015-C73BE83BB07A}">
      <dsp:nvSpPr>
        <dsp:cNvPr id="0" name=""/>
        <dsp:cNvSpPr/>
      </dsp:nvSpPr>
      <dsp:spPr>
        <a:xfrm>
          <a:off x="0" y="1887648"/>
          <a:ext cx="88650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BC1B39-A7E9-4166-BD03-8027761F32C0}">
      <dsp:nvSpPr>
        <dsp:cNvPr id="0" name=""/>
        <dsp:cNvSpPr/>
      </dsp:nvSpPr>
      <dsp:spPr>
        <a:xfrm>
          <a:off x="0" y="1887648"/>
          <a:ext cx="8865005" cy="47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Искусственный интеллект как Сopilot для офисной эффективности (32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1887648"/>
        <a:ext cx="8865005" cy="471782"/>
      </dsp:txXfrm>
    </dsp:sp>
    <dsp:sp modelId="{46D893E6-56DE-42D0-A735-3E3996700519}">
      <dsp:nvSpPr>
        <dsp:cNvPr id="0" name=""/>
        <dsp:cNvSpPr/>
      </dsp:nvSpPr>
      <dsp:spPr>
        <a:xfrm>
          <a:off x="0" y="2359431"/>
          <a:ext cx="88650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AB4F2-BC05-40FF-87AA-DE50B37E8851}">
      <dsp:nvSpPr>
        <dsp:cNvPr id="0" name=""/>
        <dsp:cNvSpPr/>
      </dsp:nvSpPr>
      <dsp:spPr>
        <a:xfrm>
          <a:off x="0" y="2359431"/>
          <a:ext cx="8865005" cy="47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Организация проектной деятельности в учебном процессе (16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2359431"/>
        <a:ext cx="8865005" cy="471782"/>
      </dsp:txXfrm>
    </dsp:sp>
    <dsp:sp modelId="{6E5746CE-9154-4BA9-B92C-22DDE76BE043}">
      <dsp:nvSpPr>
        <dsp:cNvPr id="0" name=""/>
        <dsp:cNvSpPr/>
      </dsp:nvSpPr>
      <dsp:spPr>
        <a:xfrm>
          <a:off x="0" y="2831213"/>
          <a:ext cx="88650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852A9C-67AD-4615-A5FD-70FB493B7BAC}">
      <dsp:nvSpPr>
        <dsp:cNvPr id="0" name=""/>
        <dsp:cNvSpPr/>
      </dsp:nvSpPr>
      <dsp:spPr>
        <a:xfrm>
          <a:off x="0" y="2831213"/>
          <a:ext cx="8865005" cy="47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Формирование финансовой культуры и финансовая безопасность граждан (36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)</a:t>
          </a:r>
        </a:p>
      </dsp:txBody>
      <dsp:txXfrm>
        <a:off x="0" y="2831213"/>
        <a:ext cx="8865005" cy="471782"/>
      </dsp:txXfrm>
    </dsp:sp>
    <dsp:sp modelId="{D8067E0A-51D1-432E-AF44-0FD7FFB070E4}">
      <dsp:nvSpPr>
        <dsp:cNvPr id="0" name=""/>
        <dsp:cNvSpPr/>
      </dsp:nvSpPr>
      <dsp:spPr>
        <a:xfrm>
          <a:off x="0" y="3302996"/>
          <a:ext cx="88650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FEFD4E-565A-4EDF-92F8-80184BE7D77B}">
      <dsp:nvSpPr>
        <dsp:cNvPr id="0" name=""/>
        <dsp:cNvSpPr/>
      </dsp:nvSpPr>
      <dsp:spPr>
        <a:xfrm>
          <a:off x="0" y="3302996"/>
          <a:ext cx="8865005" cy="47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Управление документооборотом в образовательной организации (36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3302996"/>
        <a:ext cx="8865005" cy="471782"/>
      </dsp:txXfrm>
    </dsp:sp>
    <dsp:sp modelId="{AAD92808-F729-4793-9171-3881306D92FA}">
      <dsp:nvSpPr>
        <dsp:cNvPr id="0" name=""/>
        <dsp:cNvSpPr/>
      </dsp:nvSpPr>
      <dsp:spPr>
        <a:xfrm>
          <a:off x="0" y="3774778"/>
          <a:ext cx="88650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4D71C7-88EA-4EE1-9614-3DC299264E13}">
      <dsp:nvSpPr>
        <dsp:cNvPr id="0" name=""/>
        <dsp:cNvSpPr/>
      </dsp:nvSpPr>
      <dsp:spPr>
        <a:xfrm>
          <a:off x="0" y="3774778"/>
          <a:ext cx="8865005" cy="47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>
              <a:latin typeface="PT Sans" panose="020B0503020203020204" pitchFamily="34" charset="-52"/>
            </a:rPr>
            <a:t>Физическое и эмоциональное здоровье: комплексный подход для преподавателей высшей школы ( 36 </a:t>
          </a:r>
          <a:r>
            <a:rPr lang="ru-RU" sz="1400" b="0" i="0" kern="1200" dirty="0" err="1">
              <a:latin typeface="PT Sans" panose="020B0503020203020204" pitchFamily="34" charset="-52"/>
            </a:rPr>
            <a:t>ак.ч</a:t>
          </a:r>
          <a:r>
            <a:rPr lang="ru-RU" sz="14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3774778"/>
        <a:ext cx="8865005" cy="4717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66ACF-9864-424A-8EE9-C859204EFC2D}">
      <dsp:nvSpPr>
        <dsp:cNvPr id="0" name=""/>
        <dsp:cNvSpPr/>
      </dsp:nvSpPr>
      <dsp:spPr>
        <a:xfrm>
          <a:off x="0" y="609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FCC167-8C2B-4FFB-A2DB-33FED363A46C}">
      <dsp:nvSpPr>
        <dsp:cNvPr id="0" name=""/>
        <dsp:cNvSpPr/>
      </dsp:nvSpPr>
      <dsp:spPr>
        <a:xfrm>
          <a:off x="0" y="609"/>
          <a:ext cx="8639366" cy="272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>
              <a:latin typeface="PT Sans" panose="020B0503020203020204" pitchFamily="34" charset="-52"/>
            </a:rPr>
            <a:t>Введение в работу в соответствии с принципами надлежащей лабораторной практики (72 </a:t>
          </a:r>
          <a:r>
            <a:rPr lang="ru-RU" sz="1000" b="0" i="0" kern="1200" dirty="0" err="1">
              <a:latin typeface="PT Sans" panose="020B0503020203020204" pitchFamily="34" charset="-52"/>
            </a:rPr>
            <a:t>ак.ч</a:t>
          </a:r>
          <a:r>
            <a:rPr lang="ru-RU" sz="1000" b="0" i="0" kern="1200" dirty="0">
              <a:latin typeface="PT Sans" panose="020B0503020203020204" pitchFamily="34" charset="-52"/>
            </a:rPr>
            <a:t>.)</a:t>
          </a:r>
          <a:endParaRPr lang="ru-RU" sz="1000" kern="1200" dirty="0">
            <a:latin typeface="PT Sans" panose="020B0503020203020204" pitchFamily="34" charset="-52"/>
          </a:endParaRPr>
        </a:p>
      </dsp:txBody>
      <dsp:txXfrm>
        <a:off x="0" y="609"/>
        <a:ext cx="8639366" cy="272345"/>
      </dsp:txXfrm>
    </dsp:sp>
    <dsp:sp modelId="{A51FBFC8-E4E8-49AF-997F-B79C50B2BDCD}">
      <dsp:nvSpPr>
        <dsp:cNvPr id="0" name=""/>
        <dsp:cNvSpPr/>
      </dsp:nvSpPr>
      <dsp:spPr>
        <a:xfrm>
          <a:off x="0" y="272954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3764FE-F46C-45FF-9267-E682BF21D749}">
      <dsp:nvSpPr>
        <dsp:cNvPr id="0" name=""/>
        <dsp:cNvSpPr/>
      </dsp:nvSpPr>
      <dsp:spPr>
        <a:xfrm>
          <a:off x="0" y="272954"/>
          <a:ext cx="8639366" cy="272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>
              <a:latin typeface="PT Sans" panose="020B0503020203020204" pitchFamily="34" charset="-52"/>
            </a:rPr>
            <a:t>Биохимические и биотехнологические основы питания (72 </a:t>
          </a:r>
          <a:r>
            <a:rPr lang="ru-RU" sz="1000" b="0" i="0" kern="1200" dirty="0" err="1">
              <a:latin typeface="PT Sans" panose="020B0503020203020204" pitchFamily="34" charset="-52"/>
            </a:rPr>
            <a:t>ак.ч</a:t>
          </a:r>
          <a:r>
            <a:rPr lang="ru-RU" sz="10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272954"/>
        <a:ext cx="8639366" cy="272345"/>
      </dsp:txXfrm>
    </dsp:sp>
    <dsp:sp modelId="{AA7FDEB9-A387-4315-A6FD-A8BD548E0FCD}">
      <dsp:nvSpPr>
        <dsp:cNvPr id="0" name=""/>
        <dsp:cNvSpPr/>
      </dsp:nvSpPr>
      <dsp:spPr>
        <a:xfrm>
          <a:off x="0" y="545299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D650A2-135F-40EE-B6AB-6C33D4CA9B07}">
      <dsp:nvSpPr>
        <dsp:cNvPr id="0" name=""/>
        <dsp:cNvSpPr/>
      </dsp:nvSpPr>
      <dsp:spPr>
        <a:xfrm>
          <a:off x="0" y="545299"/>
          <a:ext cx="8639366" cy="272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>
              <a:latin typeface="PT Sans" panose="020B0503020203020204" pitchFamily="34" charset="-52"/>
            </a:rPr>
            <a:t>Дизайн-мышление в работе преподавателя  (36 </a:t>
          </a:r>
          <a:r>
            <a:rPr lang="ru-RU" sz="1000" b="0" i="0" kern="1200" dirty="0" err="1">
              <a:latin typeface="PT Sans" panose="020B0503020203020204" pitchFamily="34" charset="-52"/>
            </a:rPr>
            <a:t>ак.ч</a:t>
          </a:r>
          <a:r>
            <a:rPr lang="ru-RU" sz="10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545299"/>
        <a:ext cx="8639366" cy="272345"/>
      </dsp:txXfrm>
    </dsp:sp>
    <dsp:sp modelId="{F63F9B9A-293A-45C6-83AB-FAB7D7D1AEFF}">
      <dsp:nvSpPr>
        <dsp:cNvPr id="0" name=""/>
        <dsp:cNvSpPr/>
      </dsp:nvSpPr>
      <dsp:spPr>
        <a:xfrm>
          <a:off x="0" y="817645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81E8E7-AF27-4793-82A9-DB72AD35BA8F}">
      <dsp:nvSpPr>
        <dsp:cNvPr id="0" name=""/>
        <dsp:cNvSpPr/>
      </dsp:nvSpPr>
      <dsp:spPr>
        <a:xfrm>
          <a:off x="0" y="817645"/>
          <a:ext cx="8639366" cy="272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>
              <a:latin typeface="PT Sans" panose="020B0503020203020204" pitchFamily="34" charset="-52"/>
            </a:rPr>
            <a:t>VR/AR, нейросети в образовании (18 </a:t>
          </a:r>
          <a:r>
            <a:rPr lang="ru-RU" sz="1000" b="0" i="0" kern="1200" dirty="0" err="1">
              <a:latin typeface="PT Sans" panose="020B0503020203020204" pitchFamily="34" charset="-52"/>
            </a:rPr>
            <a:t>ак.ч</a:t>
          </a:r>
          <a:r>
            <a:rPr lang="ru-RU" sz="10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817645"/>
        <a:ext cx="8639366" cy="272345"/>
      </dsp:txXfrm>
    </dsp:sp>
    <dsp:sp modelId="{E25578F4-C302-4943-A3C4-07862B6CCA08}">
      <dsp:nvSpPr>
        <dsp:cNvPr id="0" name=""/>
        <dsp:cNvSpPr/>
      </dsp:nvSpPr>
      <dsp:spPr>
        <a:xfrm>
          <a:off x="0" y="1089990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E4B94E-7D7C-43A5-B0B8-74BCEE012145}">
      <dsp:nvSpPr>
        <dsp:cNvPr id="0" name=""/>
        <dsp:cNvSpPr/>
      </dsp:nvSpPr>
      <dsp:spPr>
        <a:xfrm>
          <a:off x="0" y="1089990"/>
          <a:ext cx="8639366" cy="272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>
              <a:latin typeface="PT Sans" panose="020B0503020203020204" pitchFamily="34" charset="-52"/>
            </a:rPr>
            <a:t>Мастерская педагога. Управление творческими коллективами (36 </a:t>
          </a:r>
          <a:r>
            <a:rPr lang="ru-RU" sz="1000" b="0" i="0" kern="1200" dirty="0" err="1">
              <a:latin typeface="PT Sans" panose="020B0503020203020204" pitchFamily="34" charset="-52"/>
            </a:rPr>
            <a:t>ак.ч</a:t>
          </a:r>
          <a:r>
            <a:rPr lang="ru-RU" sz="10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1089990"/>
        <a:ext cx="8639366" cy="272345"/>
      </dsp:txXfrm>
    </dsp:sp>
    <dsp:sp modelId="{01740D8F-4936-426A-90F2-BB6DBD4C3DEB}">
      <dsp:nvSpPr>
        <dsp:cNvPr id="0" name=""/>
        <dsp:cNvSpPr/>
      </dsp:nvSpPr>
      <dsp:spPr>
        <a:xfrm>
          <a:off x="0" y="1362335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B4FE63-FCCD-4169-BC8B-18F991E4ED53}">
      <dsp:nvSpPr>
        <dsp:cNvPr id="0" name=""/>
        <dsp:cNvSpPr/>
      </dsp:nvSpPr>
      <dsp:spPr>
        <a:xfrm>
          <a:off x="0" y="1362335"/>
          <a:ext cx="8639366" cy="272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>
              <a:latin typeface="PT Sans" panose="020B0503020203020204" pitchFamily="34" charset="-52"/>
            </a:rPr>
            <a:t>Школа современного педагога (72 </a:t>
          </a:r>
          <a:r>
            <a:rPr lang="ru-RU" sz="1000" b="0" i="0" kern="1200" dirty="0" err="1">
              <a:latin typeface="PT Sans" panose="020B0503020203020204" pitchFamily="34" charset="-52"/>
            </a:rPr>
            <a:t>ак.ч</a:t>
          </a:r>
          <a:r>
            <a:rPr lang="ru-RU" sz="10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1362335"/>
        <a:ext cx="8639366" cy="272345"/>
      </dsp:txXfrm>
    </dsp:sp>
    <dsp:sp modelId="{59F41B4B-483E-4CB8-9299-6B0EC581BDA1}">
      <dsp:nvSpPr>
        <dsp:cNvPr id="0" name=""/>
        <dsp:cNvSpPr/>
      </dsp:nvSpPr>
      <dsp:spPr>
        <a:xfrm>
          <a:off x="0" y="1634681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836E8F-5140-406B-B42D-07D71EF32C17}">
      <dsp:nvSpPr>
        <dsp:cNvPr id="0" name=""/>
        <dsp:cNvSpPr/>
      </dsp:nvSpPr>
      <dsp:spPr>
        <a:xfrm>
          <a:off x="0" y="1634681"/>
          <a:ext cx="8639366" cy="272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>
              <a:latin typeface="PT Sans" panose="020B0503020203020204" pitchFamily="34" charset="-52"/>
            </a:rPr>
            <a:t>Школа современного педагога: нормативно-правовое регулирование системы ВО (18 </a:t>
          </a:r>
          <a:r>
            <a:rPr lang="ru-RU" sz="1000" b="0" i="0" kern="1200" dirty="0" err="1">
              <a:latin typeface="PT Sans" panose="020B0503020203020204" pitchFamily="34" charset="-52"/>
            </a:rPr>
            <a:t>ак.ч</a:t>
          </a:r>
          <a:r>
            <a:rPr lang="ru-RU" sz="10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1634681"/>
        <a:ext cx="8639366" cy="272345"/>
      </dsp:txXfrm>
    </dsp:sp>
    <dsp:sp modelId="{F918C975-32CD-4611-9EC3-FDDBF8922990}">
      <dsp:nvSpPr>
        <dsp:cNvPr id="0" name=""/>
        <dsp:cNvSpPr/>
      </dsp:nvSpPr>
      <dsp:spPr>
        <a:xfrm>
          <a:off x="0" y="1907026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397F9-18C6-4510-8A8D-EA2AF2818CA8}">
      <dsp:nvSpPr>
        <dsp:cNvPr id="0" name=""/>
        <dsp:cNvSpPr/>
      </dsp:nvSpPr>
      <dsp:spPr>
        <a:xfrm>
          <a:off x="0" y="1907026"/>
          <a:ext cx="8639366" cy="272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>
              <a:latin typeface="PT Sans" panose="020B0503020203020204" pitchFamily="34" charset="-52"/>
            </a:rPr>
            <a:t>Школа современного педагога: искусство преподавания (18 </a:t>
          </a:r>
          <a:r>
            <a:rPr lang="ru-RU" sz="1000" b="0" i="0" kern="1200" dirty="0" err="1">
              <a:latin typeface="PT Sans" panose="020B0503020203020204" pitchFamily="34" charset="-52"/>
            </a:rPr>
            <a:t>ак.часов</a:t>
          </a:r>
          <a:r>
            <a:rPr lang="ru-RU" sz="1000" b="0" i="0" kern="1200" dirty="0">
              <a:latin typeface="PT Sans" panose="020B0503020203020204" pitchFamily="34" charset="-52"/>
            </a:rPr>
            <a:t>)</a:t>
          </a:r>
        </a:p>
      </dsp:txBody>
      <dsp:txXfrm>
        <a:off x="0" y="1907026"/>
        <a:ext cx="8639366" cy="272345"/>
      </dsp:txXfrm>
    </dsp:sp>
    <dsp:sp modelId="{711F1A86-0821-4708-8128-3230338190F3}">
      <dsp:nvSpPr>
        <dsp:cNvPr id="0" name=""/>
        <dsp:cNvSpPr/>
      </dsp:nvSpPr>
      <dsp:spPr>
        <a:xfrm>
          <a:off x="0" y="2179371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BA6D8-55D3-4476-B933-A967BCBDD00E}">
      <dsp:nvSpPr>
        <dsp:cNvPr id="0" name=""/>
        <dsp:cNvSpPr/>
      </dsp:nvSpPr>
      <dsp:spPr>
        <a:xfrm>
          <a:off x="0" y="2179371"/>
          <a:ext cx="8639366" cy="272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>
              <a:latin typeface="PT Sans" panose="020B0503020203020204" pitchFamily="34" charset="-52"/>
            </a:rPr>
            <a:t>Школа современного педагога: личная эффективность преподавателя (18 </a:t>
          </a:r>
          <a:r>
            <a:rPr lang="ru-RU" sz="1000" b="0" i="0" kern="1200" dirty="0" err="1">
              <a:latin typeface="PT Sans" panose="020B0503020203020204" pitchFamily="34" charset="-52"/>
            </a:rPr>
            <a:t>ак.часов</a:t>
          </a:r>
          <a:r>
            <a:rPr lang="ru-RU" sz="1000" b="0" i="0" kern="1200" dirty="0">
              <a:latin typeface="PT Sans" panose="020B0503020203020204" pitchFamily="34" charset="-52"/>
            </a:rPr>
            <a:t>)</a:t>
          </a:r>
        </a:p>
      </dsp:txBody>
      <dsp:txXfrm>
        <a:off x="0" y="2179371"/>
        <a:ext cx="8639366" cy="272345"/>
      </dsp:txXfrm>
    </dsp:sp>
    <dsp:sp modelId="{34AE9645-6408-4EED-8FEE-4EDC6BE954EB}">
      <dsp:nvSpPr>
        <dsp:cNvPr id="0" name=""/>
        <dsp:cNvSpPr/>
      </dsp:nvSpPr>
      <dsp:spPr>
        <a:xfrm>
          <a:off x="0" y="2451717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0C238F-75EE-4780-AF60-954D920BE282}">
      <dsp:nvSpPr>
        <dsp:cNvPr id="0" name=""/>
        <dsp:cNvSpPr/>
      </dsp:nvSpPr>
      <dsp:spPr>
        <a:xfrm>
          <a:off x="0" y="2451717"/>
          <a:ext cx="8639366" cy="272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>
              <a:latin typeface="PT Sans" panose="020B0503020203020204" pitchFamily="34" charset="-52"/>
            </a:rPr>
            <a:t>IT в учебном процессе и управленческой деятельности университета: информационная безопасность (16 </a:t>
          </a:r>
          <a:r>
            <a:rPr lang="ru-RU" sz="1000" b="0" i="0" kern="1200" dirty="0" err="1">
              <a:latin typeface="PT Sans" panose="020B0503020203020204" pitchFamily="34" charset="-52"/>
            </a:rPr>
            <a:t>ак.часов</a:t>
          </a:r>
          <a:r>
            <a:rPr lang="ru-RU" sz="1000" b="0" i="0" kern="1200" dirty="0">
              <a:latin typeface="PT Sans" panose="020B0503020203020204" pitchFamily="34" charset="-52"/>
            </a:rPr>
            <a:t>)</a:t>
          </a:r>
        </a:p>
      </dsp:txBody>
      <dsp:txXfrm>
        <a:off x="0" y="2451717"/>
        <a:ext cx="8639366" cy="272345"/>
      </dsp:txXfrm>
    </dsp:sp>
    <dsp:sp modelId="{88DC4093-257D-4354-86A6-910F3A330F75}">
      <dsp:nvSpPr>
        <dsp:cNvPr id="0" name=""/>
        <dsp:cNvSpPr/>
      </dsp:nvSpPr>
      <dsp:spPr>
        <a:xfrm>
          <a:off x="0" y="2724062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FE51CC-D403-4DBF-ABF9-A96619329553}">
      <dsp:nvSpPr>
        <dsp:cNvPr id="0" name=""/>
        <dsp:cNvSpPr/>
      </dsp:nvSpPr>
      <dsp:spPr>
        <a:xfrm>
          <a:off x="0" y="2724062"/>
          <a:ext cx="8639366" cy="272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 err="1">
              <a:latin typeface="PT Sans" panose="020B0503020203020204" pitchFamily="34" charset="-52"/>
            </a:rPr>
            <a:t>Тьюторство</a:t>
          </a:r>
          <a:r>
            <a:rPr lang="ru-RU" sz="1000" b="0" i="0" kern="1200" dirty="0">
              <a:latin typeface="PT Sans" panose="020B0503020203020204" pitchFamily="34" charset="-52"/>
            </a:rPr>
            <a:t> - психологическое наставничество и сопровождение в образовательном процессе (72 </a:t>
          </a:r>
          <a:r>
            <a:rPr lang="ru-RU" sz="1000" b="0" i="0" kern="1200" dirty="0" err="1">
              <a:latin typeface="PT Sans" panose="020B0503020203020204" pitchFamily="34" charset="-52"/>
            </a:rPr>
            <a:t>ак.часа</a:t>
          </a:r>
          <a:r>
            <a:rPr lang="ru-RU" sz="1000" b="0" i="0" kern="1200" dirty="0">
              <a:latin typeface="PT Sans" panose="020B0503020203020204" pitchFamily="34" charset="-52"/>
            </a:rPr>
            <a:t>)</a:t>
          </a:r>
        </a:p>
      </dsp:txBody>
      <dsp:txXfrm>
        <a:off x="0" y="2724062"/>
        <a:ext cx="8639366" cy="272345"/>
      </dsp:txXfrm>
    </dsp:sp>
    <dsp:sp modelId="{476434A3-75CA-4CC7-850B-49CCF27420E3}">
      <dsp:nvSpPr>
        <dsp:cNvPr id="0" name=""/>
        <dsp:cNvSpPr/>
      </dsp:nvSpPr>
      <dsp:spPr>
        <a:xfrm>
          <a:off x="0" y="2996407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0F6B0D-A769-4753-89D9-F20CF7A0F6EC}">
      <dsp:nvSpPr>
        <dsp:cNvPr id="0" name=""/>
        <dsp:cNvSpPr/>
      </dsp:nvSpPr>
      <dsp:spPr>
        <a:xfrm>
          <a:off x="0" y="2996407"/>
          <a:ext cx="8630929" cy="306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>
              <a:latin typeface="PT Sans" panose="020B0503020203020204" pitchFamily="34" charset="-52"/>
            </a:rPr>
            <a:t>История и философия науки (72 </a:t>
          </a:r>
          <a:r>
            <a:rPr lang="ru-RU" sz="1000" b="0" i="0" kern="1200" dirty="0" err="1">
              <a:latin typeface="PT Sans" panose="020B0503020203020204" pitchFamily="34" charset="-52"/>
            </a:rPr>
            <a:t>ак.ч</a:t>
          </a:r>
          <a:r>
            <a:rPr lang="ru-RU" sz="10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2996407"/>
        <a:ext cx="8630929" cy="306042"/>
      </dsp:txXfrm>
    </dsp:sp>
    <dsp:sp modelId="{B2FFE987-F861-4A53-ABEB-F57AC4E68502}">
      <dsp:nvSpPr>
        <dsp:cNvPr id="0" name=""/>
        <dsp:cNvSpPr/>
      </dsp:nvSpPr>
      <dsp:spPr>
        <a:xfrm>
          <a:off x="0" y="3302450"/>
          <a:ext cx="8639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03BC1-0537-438E-B48B-3C326DFE8AD8}">
      <dsp:nvSpPr>
        <dsp:cNvPr id="0" name=""/>
        <dsp:cNvSpPr/>
      </dsp:nvSpPr>
      <dsp:spPr>
        <a:xfrm>
          <a:off x="0" y="3302450"/>
          <a:ext cx="8639366" cy="272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>
              <a:latin typeface="PT Sans" panose="020B0503020203020204" pitchFamily="34" charset="-52"/>
            </a:rPr>
            <a:t>Электронная информационная образовательная среда университета: цифровые ресурсы для профессиональной деятельности преподавателя высшей школы ( 72 </a:t>
          </a:r>
          <a:r>
            <a:rPr lang="ru-RU" sz="1000" b="0" i="0" kern="1200" dirty="0" err="1">
              <a:latin typeface="PT Sans" panose="020B0503020203020204" pitchFamily="34" charset="-52"/>
            </a:rPr>
            <a:t>ак.ч</a:t>
          </a:r>
          <a:r>
            <a:rPr lang="ru-RU" sz="1000" b="0" i="0" kern="1200" dirty="0">
              <a:latin typeface="PT Sans" panose="020B0503020203020204" pitchFamily="34" charset="-52"/>
            </a:rPr>
            <a:t>.)</a:t>
          </a:r>
        </a:p>
      </dsp:txBody>
      <dsp:txXfrm>
        <a:off x="0" y="3302450"/>
        <a:ext cx="8639366" cy="2723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38A23-F15A-4E5A-891F-5006D0AAB7D2}">
      <dsp:nvSpPr>
        <dsp:cNvPr id="0" name=""/>
        <dsp:cNvSpPr/>
      </dsp:nvSpPr>
      <dsp:spPr>
        <a:xfrm>
          <a:off x="0" y="0"/>
          <a:ext cx="1607343" cy="2382913"/>
        </a:xfrm>
        <a:prstGeom prst="roundRect">
          <a:avLst>
            <a:gd name="adj" fmla="val 10000"/>
          </a:avLst>
        </a:prstGeom>
        <a:solidFill>
          <a:srgbClr val="E9EDF4"/>
        </a:solidFill>
        <a:ln w="25400" cap="flat" cmpd="sng" algn="ctr">
          <a:solidFill>
            <a:srgbClr val="00549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baseline="0" dirty="0">
              <a:solidFill>
                <a:schemeClr val="tx1"/>
              </a:solidFill>
            </a:rPr>
            <a:t>«Философия»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baseline="0" dirty="0">
              <a:solidFill>
                <a:schemeClr val="tx1"/>
              </a:solidFill>
            </a:rPr>
            <a:t>72 </a:t>
          </a:r>
          <a:r>
            <a:rPr lang="ru-RU" sz="1200" b="0" i="0" kern="1200" baseline="0" dirty="0" err="1">
              <a:solidFill>
                <a:schemeClr val="tx1"/>
              </a:solidFill>
            </a:rPr>
            <a:t>ак</a:t>
          </a:r>
          <a:r>
            <a:rPr lang="ru-RU" sz="1200" b="0" i="0" kern="1200" baseline="0" dirty="0">
              <a:solidFill>
                <a:schemeClr val="tx1"/>
              </a:solidFill>
            </a:rPr>
            <a:t>. часа 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0" y="953165"/>
        <a:ext cx="1607343" cy="953165"/>
      </dsp:txXfrm>
    </dsp:sp>
    <dsp:sp modelId="{15A2BE6C-90E5-4F32-9FFE-130A13EA52ED}">
      <dsp:nvSpPr>
        <dsp:cNvPr id="0" name=""/>
        <dsp:cNvSpPr/>
      </dsp:nvSpPr>
      <dsp:spPr>
        <a:xfrm>
          <a:off x="406916" y="142974"/>
          <a:ext cx="793510" cy="79351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2943F2-FA10-43D4-9A0A-F11017B292FB}">
      <dsp:nvSpPr>
        <dsp:cNvPr id="0" name=""/>
        <dsp:cNvSpPr/>
      </dsp:nvSpPr>
      <dsp:spPr>
        <a:xfrm>
          <a:off x="1655564" y="0"/>
          <a:ext cx="1607343" cy="2382913"/>
        </a:xfrm>
        <a:prstGeom prst="roundRect">
          <a:avLst>
            <a:gd name="adj" fmla="val 10000"/>
          </a:avLst>
        </a:prstGeom>
        <a:solidFill>
          <a:srgbClr val="E9EDF4"/>
        </a:solidFill>
        <a:ln w="25400" cap="flat" cmpd="sng" algn="ctr">
          <a:solidFill>
            <a:srgbClr val="00549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baseline="0" dirty="0">
              <a:solidFill>
                <a:schemeClr val="tx1"/>
              </a:solidFill>
            </a:rPr>
            <a:t>«Основы финансовой грамотности»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baseline="0" dirty="0">
              <a:solidFill>
                <a:schemeClr val="tx1"/>
              </a:solidFill>
            </a:rPr>
            <a:t>36 </a:t>
          </a:r>
          <a:r>
            <a:rPr lang="ru-RU" sz="1200" b="0" i="0" kern="1200" baseline="0" dirty="0" err="1">
              <a:solidFill>
                <a:schemeClr val="tx1"/>
              </a:solidFill>
            </a:rPr>
            <a:t>ак</a:t>
          </a:r>
          <a:r>
            <a:rPr lang="ru-RU" sz="1200" b="0" i="0" kern="1200" baseline="0" dirty="0">
              <a:solidFill>
                <a:schemeClr val="tx1"/>
              </a:solidFill>
            </a:rPr>
            <a:t>. часов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1655564" y="953165"/>
        <a:ext cx="1607343" cy="953165"/>
      </dsp:txXfrm>
    </dsp:sp>
    <dsp:sp modelId="{3E6D9AFD-E3A7-41DF-9480-323330FED94C}">
      <dsp:nvSpPr>
        <dsp:cNvPr id="0" name=""/>
        <dsp:cNvSpPr/>
      </dsp:nvSpPr>
      <dsp:spPr>
        <a:xfrm>
          <a:off x="2062480" y="142974"/>
          <a:ext cx="793510" cy="793510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11500"/>
                    </a14:imgEffect>
                  </a14:imgLayer>
                </a14:imgProps>
              </a:ext>
            </a:extLst>
          </a:blip>
          <a:srcRect/>
          <a:stretch>
            <a:fillRect l="-30000" r="-3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72855E-3E88-4A6A-BD10-DF381C093E2C}">
      <dsp:nvSpPr>
        <dsp:cNvPr id="0" name=""/>
        <dsp:cNvSpPr/>
      </dsp:nvSpPr>
      <dsp:spPr>
        <a:xfrm>
          <a:off x="3311128" y="0"/>
          <a:ext cx="1607343" cy="2382913"/>
        </a:xfrm>
        <a:prstGeom prst="roundRect">
          <a:avLst>
            <a:gd name="adj" fmla="val 10000"/>
          </a:avLst>
        </a:prstGeom>
        <a:solidFill>
          <a:srgbClr val="E9EDF4"/>
        </a:solidFill>
        <a:ln w="25400" cap="flat" cmpd="sng" algn="ctr">
          <a:solidFill>
            <a:srgbClr val="00549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baseline="0" dirty="0">
              <a:solidFill>
                <a:schemeClr val="tx1"/>
              </a:solidFill>
            </a:rPr>
            <a:t>«История мировой культуры»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baseline="0" dirty="0">
              <a:solidFill>
                <a:schemeClr val="tx1"/>
              </a:solidFill>
            </a:rPr>
            <a:t>72 </a:t>
          </a:r>
          <a:r>
            <a:rPr lang="ru-RU" sz="1200" b="0" i="0" kern="1200" baseline="0" dirty="0" err="1">
              <a:solidFill>
                <a:schemeClr val="tx1"/>
              </a:solidFill>
            </a:rPr>
            <a:t>ак</a:t>
          </a:r>
          <a:r>
            <a:rPr lang="ru-RU" sz="1200" b="0" i="0" kern="1200" baseline="0" dirty="0">
              <a:solidFill>
                <a:schemeClr val="tx1"/>
              </a:solidFill>
            </a:rPr>
            <a:t>. часа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3311128" y="953165"/>
        <a:ext cx="1607343" cy="953165"/>
      </dsp:txXfrm>
    </dsp:sp>
    <dsp:sp modelId="{AA70B77D-37FE-43D8-8093-8715F02EB59E}">
      <dsp:nvSpPr>
        <dsp:cNvPr id="0" name=""/>
        <dsp:cNvSpPr/>
      </dsp:nvSpPr>
      <dsp:spPr>
        <a:xfrm>
          <a:off x="3718044" y="142974"/>
          <a:ext cx="793510" cy="793510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B73739-A4E9-43B1-9B17-63CFD46AA374}">
      <dsp:nvSpPr>
        <dsp:cNvPr id="0" name=""/>
        <dsp:cNvSpPr/>
      </dsp:nvSpPr>
      <dsp:spPr>
        <a:xfrm>
          <a:off x="4966692" y="0"/>
          <a:ext cx="1607343" cy="2382913"/>
        </a:xfrm>
        <a:prstGeom prst="roundRect">
          <a:avLst>
            <a:gd name="adj" fmla="val 10000"/>
          </a:avLst>
        </a:prstGeom>
        <a:solidFill>
          <a:srgbClr val="E9EDF4"/>
        </a:solidFill>
        <a:ln w="25400" cap="flat" cmpd="sng" algn="ctr">
          <a:solidFill>
            <a:srgbClr val="00549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baseline="0" dirty="0">
              <a:solidFill>
                <a:schemeClr val="tx1"/>
              </a:solidFill>
            </a:rPr>
            <a:t>«Генеалогия»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baseline="0" dirty="0">
              <a:solidFill>
                <a:schemeClr val="tx1"/>
              </a:solidFill>
            </a:rPr>
            <a:t>16 </a:t>
          </a:r>
          <a:r>
            <a:rPr lang="ru-RU" sz="1200" b="0" i="0" kern="1200" baseline="0" dirty="0" err="1">
              <a:solidFill>
                <a:schemeClr val="tx1"/>
              </a:solidFill>
            </a:rPr>
            <a:t>ак</a:t>
          </a:r>
          <a:r>
            <a:rPr lang="ru-RU" sz="1200" b="0" i="0" kern="1200" baseline="0" dirty="0">
              <a:solidFill>
                <a:schemeClr val="tx1"/>
              </a:solidFill>
            </a:rPr>
            <a:t>. часов 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4966692" y="953165"/>
        <a:ext cx="1607343" cy="953165"/>
      </dsp:txXfrm>
    </dsp:sp>
    <dsp:sp modelId="{F2242526-5D53-4931-BC90-C291C3914375}">
      <dsp:nvSpPr>
        <dsp:cNvPr id="0" name=""/>
        <dsp:cNvSpPr/>
      </dsp:nvSpPr>
      <dsp:spPr>
        <a:xfrm>
          <a:off x="5373609" y="142974"/>
          <a:ext cx="793510" cy="793510"/>
        </a:xfrm>
        <a:prstGeom prst="ellipse">
          <a:avLst/>
        </a:prstGeom>
        <a:blipFill>
          <a:blip xmlns:r="http://schemas.openxmlformats.org/officeDocument/2006/relationships"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500"/>
                    </a14:imgEffect>
                    <a14:imgEffect>
                      <a14:saturation sat="2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3F9EF-CD98-4591-8957-9222EEDD4544}">
      <dsp:nvSpPr>
        <dsp:cNvPr id="0" name=""/>
        <dsp:cNvSpPr/>
      </dsp:nvSpPr>
      <dsp:spPr>
        <a:xfrm>
          <a:off x="6622256" y="0"/>
          <a:ext cx="1607343" cy="2382913"/>
        </a:xfrm>
        <a:prstGeom prst="roundRect">
          <a:avLst>
            <a:gd name="adj" fmla="val 10000"/>
          </a:avLst>
        </a:prstGeom>
        <a:solidFill>
          <a:srgbClr val="E9EDF4"/>
        </a:solidFill>
        <a:ln w="25400" cap="flat" cmpd="sng" algn="ctr">
          <a:solidFill>
            <a:srgbClr val="00549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baseline="0" dirty="0">
              <a:solidFill>
                <a:schemeClr val="tx1"/>
              </a:solidFill>
            </a:rPr>
            <a:t>«Современные проблемы экологии»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baseline="0" dirty="0">
              <a:solidFill>
                <a:schemeClr val="tx1"/>
              </a:solidFill>
            </a:rPr>
            <a:t>16 </a:t>
          </a:r>
          <a:r>
            <a:rPr lang="ru-RU" sz="1200" b="0" i="0" kern="1200" baseline="0" dirty="0" err="1">
              <a:solidFill>
                <a:schemeClr val="tx1"/>
              </a:solidFill>
            </a:rPr>
            <a:t>ак</a:t>
          </a:r>
          <a:r>
            <a:rPr lang="ru-RU" sz="1200" b="0" i="0" kern="1200" baseline="0" dirty="0">
              <a:solidFill>
                <a:schemeClr val="tx1"/>
              </a:solidFill>
            </a:rPr>
            <a:t>. часов 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6622256" y="953165"/>
        <a:ext cx="1607343" cy="953165"/>
      </dsp:txXfrm>
    </dsp:sp>
    <dsp:sp modelId="{3F380D3D-01DF-435A-A90E-F442530C4CFC}">
      <dsp:nvSpPr>
        <dsp:cNvPr id="0" name=""/>
        <dsp:cNvSpPr/>
      </dsp:nvSpPr>
      <dsp:spPr>
        <a:xfrm>
          <a:off x="7029173" y="142974"/>
          <a:ext cx="793510" cy="793510"/>
        </a:xfrm>
        <a:prstGeom prst="ellipse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3C9B70-8CFB-446A-8BF8-9823DE188D50}">
      <dsp:nvSpPr>
        <dsp:cNvPr id="0" name=""/>
        <dsp:cNvSpPr/>
      </dsp:nvSpPr>
      <dsp:spPr>
        <a:xfrm>
          <a:off x="329183" y="1906330"/>
          <a:ext cx="7571232" cy="357436"/>
        </a:xfrm>
        <a:prstGeom prst="leftRightArrow">
          <a:avLst/>
        </a:prstGeom>
        <a:solidFill>
          <a:srgbClr val="E9EDF4"/>
        </a:solidFill>
        <a:ln w="25400" cap="flat" cmpd="sng" algn="ctr">
          <a:solidFill>
            <a:srgbClr val="00549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637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417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570D4-9143-4E91-8959-8D963457B7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971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031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257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174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075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985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136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diagramDrawing" Target="../diagrams/drawing1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.png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diagramDrawing" Target="../diagrams/drawing2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.png"/><Relationship Id="rId7" Type="http://schemas.openxmlformats.org/officeDocument/2006/relationships/diagramData" Target="../diagrams/data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diagramDrawing" Target="../diagrams/drawing3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3.png"/><Relationship Id="rId7" Type="http://schemas.openxmlformats.org/officeDocument/2006/relationships/diagramData" Target="../diagrams/data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diagramDrawing" Target="../diagrams/drawing4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hyperlink" Target="https://yandex.ru/chat/#/join/0c24233d-84ee-4a6d-9e5b-7b8110a9bb8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public218229776" TargetMode="External"/><Relationship Id="rId5" Type="http://schemas.openxmlformats.org/officeDocument/2006/relationships/hyperlink" Target="mailto:corp_training@kpfu.ru" TargetMode="External"/><Relationship Id="rId4" Type="http://schemas.openxmlformats.org/officeDocument/2006/relationships/hyperlink" Target="https://kpfu.ru/fp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2372666"/>
            <a:ext cx="63367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800" dirty="0">
                <a:solidFill>
                  <a:schemeClr val="lt1"/>
                </a:solidFill>
                <a:latin typeface="PT Sans" panose="020B0503020203020204" pitchFamily="34" charset="-52"/>
              </a:rPr>
              <a:t>Итоги работы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800" dirty="0">
                <a:solidFill>
                  <a:schemeClr val="lt1"/>
                </a:solidFill>
                <a:latin typeface="PT Sans" panose="020B0503020203020204" pitchFamily="34" charset="-52"/>
              </a:rPr>
              <a:t>Центра корпоративного обучения — 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800" dirty="0">
                <a:solidFill>
                  <a:schemeClr val="lt1"/>
                </a:solidFill>
                <a:latin typeface="PT Sans" panose="020B0503020203020204" pitchFamily="34" charset="-52"/>
              </a:rPr>
              <a:t>Корпоративный университет КФУ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800" dirty="0">
                <a:solidFill>
                  <a:schemeClr val="lt1"/>
                </a:solidFill>
                <a:latin typeface="PT Sans" panose="020B0503020203020204" pitchFamily="34" charset="-52"/>
              </a:rPr>
              <a:t>за 2025 год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29CF49-BFAC-429C-A952-E43301A34B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390" y="483518"/>
            <a:ext cx="2749221" cy="112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98237" y="125219"/>
            <a:ext cx="7246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88420" algn="l"/>
            <a:r>
              <a:rPr lang="ru-RU" sz="1800" b="0" i="0" u="none" strike="noStrike" baseline="0" dirty="0">
                <a:solidFill>
                  <a:srgbClr val="FFFFFF"/>
                </a:solidFill>
                <a:latin typeface="PT Sans" panose="020B0503020203020204" pitchFamily="34" charset="-52"/>
              </a:rPr>
              <a:t>Итоги Центра корпоративного обучения —</a:t>
            </a:r>
          </a:p>
          <a:p>
            <a:pPr marR="88420" algn="l"/>
            <a:r>
              <a:rPr lang="ru-RU" dirty="0">
                <a:solidFill>
                  <a:srgbClr val="FFFFFF"/>
                </a:solidFill>
                <a:latin typeface="PT Sans" panose="020B0503020203020204" pitchFamily="34" charset="-52"/>
              </a:rPr>
              <a:t>Корпоративный университет КФУ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10316" y="831327"/>
            <a:ext cx="9148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4110" algn="ctr"/>
            <a:r>
              <a:rPr lang="ru-RU" b="0" i="0" u="none" strike="noStrike" baseline="0" dirty="0">
                <a:latin typeface="PT Sans" panose="020B0503020203020204" pitchFamily="34" charset="-52"/>
              </a:rPr>
              <a:t>Центром корпоративного обучения — Корпоративный университет КФУ</a:t>
            </a:r>
            <a:r>
              <a:rPr lang="en-US" b="0" i="0" u="none" strike="noStrike" baseline="0" dirty="0">
                <a:latin typeface="PT Sans" panose="020B0503020203020204" pitchFamily="34" charset="-52"/>
              </a:rPr>
              <a:t> </a:t>
            </a:r>
            <a:r>
              <a:rPr lang="ru-RU" b="0" i="0" u="none" strike="noStrike" baseline="0" dirty="0">
                <a:latin typeface="PT Sans" panose="020B0503020203020204" pitchFamily="34" charset="-52"/>
              </a:rPr>
              <a:t>в 2025 г.</a:t>
            </a:r>
          </a:p>
          <a:p>
            <a:pPr marR="54110" algn="ctr"/>
            <a:r>
              <a:rPr lang="ru-RU" b="0" i="0" u="none" strike="noStrike" baseline="0" dirty="0">
                <a:latin typeface="PT Sans" panose="020B0503020203020204" pitchFamily="34" charset="-52"/>
              </a:rPr>
              <a:t>было реализовано 31 программа повышения квалификации, из них:</a:t>
            </a:r>
          </a:p>
          <a:p>
            <a:pPr marR="54110" algn="ctr"/>
            <a:r>
              <a:rPr lang="ru-RU" b="1" i="0" u="none" strike="noStrike" baseline="0" dirty="0">
                <a:latin typeface="PT Sans" panose="020B0503020203020204" pitchFamily="34" charset="-52"/>
              </a:rPr>
              <a:t>разработано 18 новых программ </a:t>
            </a:r>
            <a:r>
              <a:rPr lang="ru-RU" b="0" i="0" u="none" strike="noStrike" baseline="0" dirty="0">
                <a:latin typeface="PT Sans" panose="020B0503020203020204" pitchFamily="34" charset="-52"/>
              </a:rPr>
              <a:t>повышения квалификации:</a:t>
            </a:r>
            <a:endParaRPr lang="ru-RU" dirty="0"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4D1AD8D9-7DE4-448D-895A-CE44F0FD0C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4359810"/>
              </p:ext>
            </p:extLst>
          </p:nvPr>
        </p:nvGraphicFramePr>
        <p:xfrm>
          <a:off x="155443" y="1756714"/>
          <a:ext cx="8817066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675202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8237" y="125219"/>
            <a:ext cx="7246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8842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Итоги Центра корпоративного обучения —</a:t>
            </a:r>
          </a:p>
          <a:p>
            <a:pPr marL="0" marR="8842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Корпоративный университет КФУ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+mn-cs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401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8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01-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10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2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-1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Arial" pitchFamily="34" charset="0"/>
              </a:rPr>
              <a:t>5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Arial" pitchFamily="34" charset="0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4D1AD8D9-7DE4-448D-895A-CE44F0FD0C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8377425"/>
              </p:ext>
            </p:extLst>
          </p:nvPr>
        </p:nvGraphicFramePr>
        <p:xfrm>
          <a:off x="107504" y="904106"/>
          <a:ext cx="8865005" cy="4247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59100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98237" y="125219"/>
            <a:ext cx="7246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88420" algn="l"/>
            <a:r>
              <a:rPr lang="ru-RU" sz="1800" b="0" i="0" u="none" strike="noStrike" baseline="0" dirty="0">
                <a:solidFill>
                  <a:srgbClr val="FFFFFF"/>
                </a:solidFill>
                <a:latin typeface="PT Sans" panose="020B0503020203020204" pitchFamily="34" charset="-52"/>
              </a:rPr>
              <a:t>Итоги Центра корпоративного обучения —</a:t>
            </a:r>
          </a:p>
          <a:p>
            <a:pPr marR="88420" algn="l"/>
            <a:r>
              <a:rPr lang="ru-RU" dirty="0">
                <a:solidFill>
                  <a:srgbClr val="FFFFFF"/>
                </a:solidFill>
                <a:latin typeface="PT Sans" panose="020B0503020203020204" pitchFamily="34" charset="-52"/>
              </a:rPr>
              <a:t>Корпоративный университет КФУ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850321"/>
            <a:ext cx="9148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4110" algn="ctr"/>
            <a:r>
              <a:rPr lang="ru-RU" b="0" i="0" u="none" strike="noStrike" baseline="0" dirty="0">
                <a:latin typeface="PT Sans" panose="020B0503020203020204" pitchFamily="34" charset="-52"/>
              </a:rPr>
              <a:t>Центром корпоративного обучения — Корпоративный университет КФУ</a:t>
            </a:r>
            <a:r>
              <a:rPr lang="en-US" b="0" i="0" u="none" strike="noStrike" baseline="0" dirty="0">
                <a:latin typeface="PT Sans" panose="020B0503020203020204" pitchFamily="34" charset="-52"/>
              </a:rPr>
              <a:t> </a:t>
            </a:r>
            <a:r>
              <a:rPr lang="ru-RU" b="0" i="0" u="none" strike="noStrike" baseline="0" dirty="0">
                <a:latin typeface="PT Sans" panose="020B0503020203020204" pitchFamily="34" charset="-52"/>
              </a:rPr>
              <a:t>в 2025 г.</a:t>
            </a:r>
          </a:p>
          <a:p>
            <a:pPr marR="54110" algn="ctr"/>
            <a:r>
              <a:rPr lang="ru-RU" b="0" i="0" u="none" strike="noStrike" baseline="0" dirty="0">
                <a:latin typeface="PT Sans" panose="020B0503020203020204" pitchFamily="34" charset="-52"/>
              </a:rPr>
              <a:t>было </a:t>
            </a:r>
            <a:r>
              <a:rPr lang="ru-RU" b="1" i="0" u="none" strike="noStrike" baseline="0" dirty="0">
                <a:latin typeface="PT Sans" panose="020B0503020203020204" pitchFamily="34" charset="-52"/>
              </a:rPr>
              <a:t>актуализировано 13 программ </a:t>
            </a:r>
            <a:r>
              <a:rPr lang="ru-RU" b="0" i="0" u="none" strike="noStrike" baseline="0" dirty="0">
                <a:latin typeface="PT Sans" panose="020B0503020203020204" pitchFamily="34" charset="-52"/>
              </a:rPr>
              <a:t>повышения квалификации прошлых лет:</a:t>
            </a:r>
            <a:endParaRPr lang="ru-RU" dirty="0"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B211986A-8E5A-4552-92D6-835D26353D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8528267"/>
              </p:ext>
            </p:extLst>
          </p:nvPr>
        </p:nvGraphicFramePr>
        <p:xfrm>
          <a:off x="302702" y="1442876"/>
          <a:ext cx="8639366" cy="3575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90406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98237" y="125219"/>
            <a:ext cx="7246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88420" algn="l"/>
            <a:r>
              <a:rPr lang="ru-RU" sz="1800" b="0" i="0" u="none" strike="noStrike" baseline="0" dirty="0">
                <a:solidFill>
                  <a:srgbClr val="FFFFFF"/>
                </a:solidFill>
                <a:latin typeface="PT Sans" panose="020B0503020203020204" pitchFamily="34" charset="-52"/>
              </a:rPr>
              <a:t>Итоги Центра корпоративного обучения —</a:t>
            </a:r>
          </a:p>
          <a:p>
            <a:pPr marR="88420" algn="l"/>
            <a:r>
              <a:rPr lang="ru-RU" dirty="0">
                <a:solidFill>
                  <a:srgbClr val="FFFFFF"/>
                </a:solidFill>
                <a:latin typeface="PT Sans" panose="020B0503020203020204" pitchFamily="34" charset="-52"/>
              </a:rPr>
              <a:t>Корпоративный университет КФУ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925872A-6262-47F1-91E8-4D2EBF4945DC}"/>
              </a:ext>
            </a:extLst>
          </p:cNvPr>
          <p:cNvSpPr/>
          <p:nvPr/>
        </p:nvSpPr>
        <p:spPr>
          <a:xfrm>
            <a:off x="337418" y="1126715"/>
            <a:ext cx="84691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В 2025 г. в Центре корпоративного обучения — Корпоративный университет КФУ было обучено </a:t>
            </a:r>
            <a:r>
              <a:rPr lang="ru-RU" b="1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2290</a:t>
            </a:r>
            <a:r>
              <a:rPr lang="ru-RU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ru-RU" b="1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чел.</a:t>
            </a:r>
            <a:r>
              <a:rPr lang="ru-RU" b="1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по программам повышения квалификации, из них: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12544D04-E768-4339-B547-8735C10AD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768399"/>
              </p:ext>
            </p:extLst>
          </p:nvPr>
        </p:nvGraphicFramePr>
        <p:xfrm>
          <a:off x="408854" y="1947654"/>
          <a:ext cx="8424936" cy="23774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424936">
                  <a:extLst>
                    <a:ext uri="{9D8B030D-6E8A-4147-A177-3AD203B41FA5}">
                      <a16:colId xmlns:a16="http://schemas.microsoft.com/office/drawing/2014/main" val="4951815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742950" lvl="1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549F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ru-RU" sz="1500" b="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Сотрудники КФУ </a:t>
                      </a:r>
                      <a:r>
                        <a:rPr lang="ru-RU" sz="1500" u="sng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на бюджетной основе</a:t>
                      </a:r>
                      <a:r>
                        <a:rPr lang="ru-RU" sz="1500" b="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50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spc="-20" baseline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2288</a:t>
                      </a:r>
                      <a:r>
                        <a:rPr lang="ru-RU" sz="150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 чел.</a:t>
                      </a:r>
                    </a:p>
                    <a:p>
                      <a:pPr marL="1200150" lvl="2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ru-RU" sz="1500" b="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из них научно-педагогических работников: </a:t>
                      </a:r>
                      <a:r>
                        <a:rPr lang="ru-RU" sz="1500" b="1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1388 чел.</a:t>
                      </a:r>
                    </a:p>
                    <a:p>
                      <a:pPr marL="1200150" lvl="2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ru-RU" sz="1500" b="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из них специалистов: </a:t>
                      </a:r>
                      <a:r>
                        <a:rPr lang="ru-RU" sz="1500" b="1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626 чел.</a:t>
                      </a:r>
                    </a:p>
                    <a:p>
                      <a:pPr marL="1200150" lvl="2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ru-RU" sz="1500" b="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из них сотрудников, замещающих другие должности: </a:t>
                      </a:r>
                      <a:r>
                        <a:rPr lang="ru-RU" sz="1500" b="1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274 чел.</a:t>
                      </a:r>
                    </a:p>
                    <a:p>
                      <a:pPr marL="1200150" lvl="2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endParaRPr lang="ru-RU" sz="1500" spc="-20" baseline="0" dirty="0">
                        <a:latin typeface="PT Sans" panose="020B0503020203020204" pitchFamily="34" charset="-52"/>
                        <a:cs typeface="Times New Roman" panose="02020603050405020304" pitchFamily="18" charset="0"/>
                      </a:endParaRPr>
                    </a:p>
                    <a:p>
                      <a:pPr marL="1200150" marR="0" lvl="2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500" b="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из них </a:t>
                      </a:r>
                      <a:r>
                        <a:rPr lang="ru-RU" sz="1500" b="0" spc="-20" baseline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иностранцев: </a:t>
                      </a:r>
                      <a:r>
                        <a:rPr lang="ru-RU" sz="1500" b="1" spc="-20" baseline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95 чел.</a:t>
                      </a:r>
                    </a:p>
                    <a:p>
                      <a:pPr marL="914400" lvl="2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ru-RU" sz="1500" spc="-20" baseline="0" dirty="0">
                        <a:latin typeface="PT Sans" panose="020B0503020203020204" pitchFamily="34" charset="-52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549F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ru-RU" sz="1500" b="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Сотрудники других организаций </a:t>
                      </a:r>
                      <a:r>
                        <a:rPr lang="ru-RU" sz="1500" u="sng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на внебюджетной основе</a:t>
                      </a:r>
                      <a:r>
                        <a:rPr lang="ru-RU" sz="150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500" b="1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2 чел.</a:t>
                      </a:r>
                    </a:p>
                    <a:p>
                      <a:pPr marL="1200150" lvl="2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ru-RU" sz="1500" b="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из них научно-педагогических работников: </a:t>
                      </a:r>
                      <a:r>
                        <a:rPr lang="ru-RU" sz="1500" b="1" spc="-20" baseline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500" b="1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 чел.</a:t>
                      </a:r>
                    </a:p>
                    <a:p>
                      <a:pPr marL="457200" lvl="1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ru-RU" sz="1500" spc="-20" baseline="0" dirty="0">
                        <a:latin typeface="PT Sans" panose="020B0503020203020204" pitchFamily="34" charset="-5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498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2523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98237" y="125219"/>
            <a:ext cx="7246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88420" algn="l"/>
            <a:r>
              <a:rPr lang="ru-RU" sz="1800" b="0" i="0" u="none" strike="noStrike" baseline="0" dirty="0">
                <a:solidFill>
                  <a:srgbClr val="FFFFFF"/>
                </a:solidFill>
                <a:latin typeface="PT Sans" panose="020B0503020203020204" pitchFamily="34" charset="-52"/>
              </a:rPr>
              <a:t>Итоги Центра корпоративного обучения —</a:t>
            </a:r>
          </a:p>
          <a:p>
            <a:pPr marR="88420" algn="l"/>
            <a:r>
              <a:rPr lang="ru-RU" dirty="0">
                <a:solidFill>
                  <a:srgbClr val="FFFFFF"/>
                </a:solidFill>
                <a:latin typeface="PT Sans" panose="020B0503020203020204" pitchFamily="34" charset="-52"/>
              </a:rPr>
              <a:t>Корпоративный университет КФУ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013894"/>
            <a:ext cx="9148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6230" algn="ctr"/>
            <a:r>
              <a:rPr lang="ru-RU" sz="1800" b="0" i="0" u="none" strike="noStrike" baseline="0" dirty="0">
                <a:latin typeface="PT Sans" panose="020B0503020203020204" pitchFamily="34" charset="-52"/>
              </a:rPr>
              <a:t>В 2025 г. Центром корпоративного обучения</a:t>
            </a:r>
            <a:r>
              <a:rPr lang="ru-RU" b="0" i="0" u="none" strike="noStrike" baseline="0" dirty="0">
                <a:latin typeface="PT Sans" panose="020B0503020203020204" pitchFamily="34" charset="-52"/>
              </a:rPr>
              <a:t> — Корпоративный университет КФУ</a:t>
            </a:r>
            <a:r>
              <a:rPr lang="ru-RU" sz="1800" b="0" i="0" u="none" strike="noStrike" baseline="0" dirty="0">
                <a:latin typeface="PT Sans" panose="020B0503020203020204" pitchFamily="34" charset="-52"/>
              </a:rPr>
              <a:t> </a:t>
            </a:r>
          </a:p>
          <a:p>
            <a:pPr marR="46230" algn="ctr"/>
            <a:r>
              <a:rPr lang="ru-RU" sz="1800" b="0" i="0" u="none" strike="noStrike" baseline="0" dirty="0">
                <a:latin typeface="PT Sans" panose="020B0503020203020204" pitchFamily="34" charset="-52"/>
              </a:rPr>
              <a:t>было проведено </a:t>
            </a:r>
            <a:r>
              <a:rPr lang="ru-RU" sz="1800" b="1" i="0" u="none" strike="noStrike" baseline="0" dirty="0">
                <a:latin typeface="PT Sans" panose="020B0503020203020204" pitchFamily="34" charset="-52"/>
              </a:rPr>
              <a:t>7 программ </a:t>
            </a:r>
            <a:r>
              <a:rPr lang="ru-RU" sz="1800" i="0" u="none" strike="noStrike" baseline="0" dirty="0">
                <a:latin typeface="PT Sans" panose="020B0503020203020204" pitchFamily="34" charset="-52"/>
              </a:rPr>
              <a:t>повышения квалификации </a:t>
            </a:r>
            <a:r>
              <a:rPr lang="ru-RU" sz="1800" b="1" i="0" u="none" strike="noStrike" baseline="0" dirty="0">
                <a:latin typeface="PT Sans" panose="020B0503020203020204" pitchFamily="34" charset="-52"/>
              </a:rPr>
              <a:t>по IT направленности:</a:t>
            </a:r>
            <a:endParaRPr lang="ru-RU" dirty="0"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A8182B3-F8B2-4CF4-ADD6-F5F4F22132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433916"/>
              </p:ext>
            </p:extLst>
          </p:nvPr>
        </p:nvGraphicFramePr>
        <p:xfrm>
          <a:off x="219710" y="1660225"/>
          <a:ext cx="8389463" cy="28080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68314">
                  <a:extLst>
                    <a:ext uri="{9D8B030D-6E8A-4147-A177-3AD203B41FA5}">
                      <a16:colId xmlns:a16="http://schemas.microsoft.com/office/drawing/2014/main" val="359451986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937808552"/>
                    </a:ext>
                  </a:extLst>
                </a:gridCol>
                <a:gridCol w="2020949">
                  <a:extLst>
                    <a:ext uri="{9D8B030D-6E8A-4147-A177-3AD203B41FA5}">
                      <a16:colId xmlns:a16="http://schemas.microsoft.com/office/drawing/2014/main" val="1238085653"/>
                    </a:ext>
                  </a:extLst>
                </a:gridCol>
              </a:tblGrid>
              <a:tr h="4011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 в учебном процессе университета: цифровые подходы в образовании </a:t>
                      </a:r>
                      <a:endParaRPr lang="ru-RU" sz="105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Было принято </a:t>
                      </a:r>
                      <a:r>
                        <a:rPr lang="ru-RU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 заявления</a:t>
                      </a:r>
                      <a:endParaRPr lang="ru-RU" sz="105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Успешно окончили курс </a:t>
                      </a:r>
                      <a:r>
                        <a:rPr lang="ru-RU" sz="1050" b="1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</a:t>
                      </a:r>
                      <a:r>
                        <a:rPr lang="ru-RU" sz="1050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чел.</a:t>
                      </a:r>
                      <a:endParaRPr lang="ru-RU" sz="1050" b="0" i="1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733807"/>
                  </a:ext>
                </a:extLst>
              </a:tr>
              <a:tr h="4011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 в учебном процессе университета: современные инструменты анализа и визуализации данных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Было принято </a:t>
                      </a:r>
                      <a:r>
                        <a:rPr lang="ru-RU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заявлений </a:t>
                      </a:r>
                      <a:endParaRPr lang="ru-RU" sz="105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Успешно окончили курс </a:t>
                      </a:r>
                      <a:r>
                        <a:rPr lang="ru-RU" sz="1050" b="1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r>
                        <a:rPr lang="ru-RU" sz="1050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чел.</a:t>
                      </a:r>
                      <a:endParaRPr lang="ru-RU" sz="1050" b="0" i="1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936011"/>
                  </a:ext>
                </a:extLst>
              </a:tr>
              <a:tr h="4011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 в учебном процессе и управленческой деятельности университета: информационная безопасность </a:t>
                      </a:r>
                      <a:endParaRPr lang="ru-RU" sz="105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Было принято </a:t>
                      </a:r>
                      <a:r>
                        <a:rPr lang="ru-RU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 заявлений</a:t>
                      </a:r>
                      <a:endParaRPr lang="ru-RU" sz="105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Успешно окончили курс </a:t>
                      </a:r>
                      <a:r>
                        <a:rPr lang="ru-RU" sz="1050" b="1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</a:t>
                      </a:r>
                      <a:r>
                        <a:rPr lang="ru-RU" sz="1050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чел.</a:t>
                      </a:r>
                      <a:endParaRPr lang="ru-RU" sz="1050" b="0" i="1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435392"/>
                  </a:ext>
                </a:extLst>
              </a:tr>
              <a:tr h="4011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VR/AR, нейросети в образовании </a:t>
                      </a:r>
                      <a:endParaRPr lang="ru-RU" sz="105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Было принято </a:t>
                      </a:r>
                      <a:r>
                        <a:rPr lang="ru-RU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заявлений</a:t>
                      </a:r>
                      <a:endParaRPr lang="ru-RU" sz="105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Успешно окончили курс </a:t>
                      </a:r>
                      <a:r>
                        <a:rPr lang="ru-RU" sz="1050" b="1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ru-RU" sz="1050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чел.</a:t>
                      </a:r>
                      <a:endParaRPr lang="ru-RU" sz="1050" b="0" i="1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375910"/>
                  </a:ext>
                </a:extLst>
              </a:tr>
              <a:tr h="4011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Искусственный интеллект как </a:t>
                      </a:r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Сopilot</a:t>
                      </a:r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офисной эффективности</a:t>
                      </a:r>
                      <a:endParaRPr lang="ru-RU" sz="105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Было принято </a:t>
                      </a:r>
                      <a:r>
                        <a:rPr lang="ru-RU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 заявлений</a:t>
                      </a:r>
                      <a:endParaRPr lang="ru-RU" sz="105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Успешно окончили курс </a:t>
                      </a:r>
                      <a:r>
                        <a:rPr lang="ru-RU" sz="1050" b="1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  <a:r>
                        <a:rPr lang="ru-RU" sz="1050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чел.</a:t>
                      </a:r>
                      <a:endParaRPr lang="ru-RU" sz="1050" b="0" i="1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4868960"/>
                  </a:ext>
                </a:extLst>
              </a:tr>
              <a:tr h="4011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грамотность: применение информационных технологий в учебном процессе университета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Было принято </a:t>
                      </a:r>
                      <a:r>
                        <a:rPr lang="ru-RU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 заявлений</a:t>
                      </a:r>
                      <a:endParaRPr lang="ru-RU" sz="105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Успешно окончили курс </a:t>
                      </a:r>
                      <a:r>
                        <a:rPr lang="ru-RU" sz="1050" b="1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273</a:t>
                      </a:r>
                      <a:r>
                        <a:rPr lang="ru-RU" sz="1050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чел.</a:t>
                      </a:r>
                      <a:endParaRPr lang="ru-RU" sz="1050" b="0" i="1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4856039"/>
                  </a:ext>
                </a:extLst>
              </a:tr>
              <a:tr h="4011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Электронная информационная образовательная среда университета: цифровые ресурсы для профессиональной деятельности преподавателя высшей школы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Было принято </a:t>
                      </a:r>
                      <a:r>
                        <a:rPr lang="ru-RU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заявлений</a:t>
                      </a:r>
                      <a:endParaRPr lang="ru-RU" sz="105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Успешно окончили курс </a:t>
                      </a:r>
                      <a:r>
                        <a:rPr lang="ru-RU" sz="1050" b="1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r>
                        <a:rPr lang="ru-RU" sz="1050" i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чел.</a:t>
                      </a:r>
                      <a:endParaRPr lang="ru-RU" sz="1050" b="0" i="1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762440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D8AC260C-2BD0-41AB-A3EF-D10103C7C0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741863"/>
              </p:ext>
            </p:extLst>
          </p:nvPr>
        </p:nvGraphicFramePr>
        <p:xfrm>
          <a:off x="4572000" y="4587975"/>
          <a:ext cx="4032448" cy="37053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495181504"/>
                    </a:ext>
                  </a:extLst>
                </a:gridCol>
              </a:tblGrid>
              <a:tr h="370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Всего </a:t>
                      </a:r>
                      <a:r>
                        <a:rPr lang="ru-RU" sz="1400" b="1" u="sng" spc="-20" baseline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977</a:t>
                      </a:r>
                      <a:r>
                        <a:rPr lang="ru-RU" sz="1400" b="0" u="sng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 чел. </a:t>
                      </a:r>
                      <a:r>
                        <a:rPr lang="ru-RU" sz="1400" b="0" spc="-20" baseline="0" dirty="0">
                          <a:latin typeface="PT Sans" panose="020B0503020203020204" pitchFamily="34" charset="-52"/>
                          <a:cs typeface="Times New Roman" panose="02020603050405020304" pitchFamily="18" charset="0"/>
                        </a:rPr>
                        <a:t>успешно завершивших обучение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498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296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98237" y="125219"/>
            <a:ext cx="7246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88420" algn="l"/>
            <a:r>
              <a:rPr lang="ru-RU" sz="1800" b="0" i="0" u="none" strike="noStrike" baseline="0" dirty="0">
                <a:solidFill>
                  <a:srgbClr val="FFFFFF"/>
                </a:solidFill>
                <a:latin typeface="PT Sans" panose="020B0503020203020204" pitchFamily="34" charset="-52"/>
              </a:rPr>
              <a:t>Итоги Центра корпоративного обучения —</a:t>
            </a:r>
          </a:p>
          <a:p>
            <a:pPr marR="88420" algn="l"/>
            <a:r>
              <a:rPr lang="ru-RU" dirty="0">
                <a:solidFill>
                  <a:srgbClr val="FFFFFF"/>
                </a:solidFill>
                <a:latin typeface="PT Sans" panose="020B0503020203020204" pitchFamily="34" charset="-52"/>
              </a:rPr>
              <a:t>Корпоративный университет КФУ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343DDB1-3910-4D78-81AF-1D9CC6B555F2}"/>
              </a:ext>
            </a:extLst>
          </p:cNvPr>
          <p:cNvSpPr txBox="1"/>
          <p:nvPr/>
        </p:nvSpPr>
        <p:spPr>
          <a:xfrm>
            <a:off x="611560" y="1807915"/>
            <a:ext cx="8262663" cy="2470163"/>
          </a:xfrm>
          <a:prstGeom prst="rect">
            <a:avLst/>
          </a:prstGeom>
          <a:solidFill>
            <a:srgbClr val="E9EDF4"/>
          </a:solidFill>
          <a:ln w="12700">
            <a:solidFill>
              <a:srgbClr val="00549F"/>
            </a:solidFill>
          </a:ln>
        </p:spPr>
        <p:txBody>
          <a:bodyPr wrap="square">
            <a:spAutoFit/>
          </a:bodyPr>
          <a:lstStyle/>
          <a:p>
            <a:pPr marL="446400" indent="-447675" algn="just">
              <a:lnSpc>
                <a:spcPct val="108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b="1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10</a:t>
            </a:r>
            <a:r>
              <a:rPr lang="ru-RU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программ</a:t>
            </a: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повышения квалификации по </a:t>
            </a:r>
            <a:r>
              <a:rPr lang="ru-RU" b="1" i="1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педагогической направленности</a:t>
            </a:r>
            <a:r>
              <a:rPr lang="ru-RU" b="1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– </a:t>
            </a:r>
            <a:r>
              <a:rPr lang="ru-RU" b="1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460 </a:t>
            </a:r>
            <a:r>
              <a:rPr lang="ru-RU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чел.</a:t>
            </a: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успешно завершивших</a:t>
            </a:r>
          </a:p>
          <a:p>
            <a:pPr marL="446400" indent="-447675" algn="just">
              <a:lnSpc>
                <a:spcPct val="108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b="1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7</a:t>
            </a:r>
            <a:r>
              <a:rPr lang="ru-RU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программ </a:t>
            </a: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повышения квалификации по </a:t>
            </a:r>
            <a:r>
              <a:rPr lang="ru-RU" b="1" i="1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профилю деятельности</a:t>
            </a:r>
            <a:r>
              <a:rPr lang="ru-RU" b="1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– </a:t>
            </a:r>
            <a:r>
              <a:rPr lang="ru-RU" b="1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282</a:t>
            </a:r>
            <a:r>
              <a:rPr lang="ru-RU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чел.</a:t>
            </a: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успешно завершивших</a:t>
            </a:r>
          </a:p>
          <a:p>
            <a:pPr marL="446400" indent="-447675" algn="just">
              <a:lnSpc>
                <a:spcPct val="108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b="1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3</a:t>
            </a:r>
            <a:r>
              <a:rPr lang="ru-RU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программы</a:t>
            </a: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повышения квалификации в</a:t>
            </a:r>
            <a:r>
              <a:rPr lang="ru-RU" i="1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ru-RU" b="1" i="1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области науки </a:t>
            </a:r>
            <a:r>
              <a:rPr lang="ru-RU" spc="-20">
                <a:latin typeface="PT Sans" panose="020B0503020203020204" pitchFamily="34" charset="-52"/>
                <a:cs typeface="Times New Roman" panose="02020603050405020304" pitchFamily="18" charset="0"/>
              </a:rPr>
              <a:t>– </a:t>
            </a:r>
            <a:r>
              <a:rPr lang="ru-RU" b="1" u="sng" spc="-20">
                <a:latin typeface="PT Sans" panose="020B0503020203020204" pitchFamily="34" charset="-52"/>
                <a:cs typeface="Times New Roman" panose="02020603050405020304" pitchFamily="18" charset="0"/>
              </a:rPr>
              <a:t>239</a:t>
            </a:r>
            <a:r>
              <a:rPr lang="ru-RU" u="sng" spc="-20"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ru-RU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чел.</a:t>
            </a: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успешно завершивших</a:t>
            </a:r>
          </a:p>
          <a:p>
            <a:pPr marL="446400" indent="-447675" algn="just">
              <a:lnSpc>
                <a:spcPct val="108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b="1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4 </a:t>
            </a:r>
            <a:r>
              <a:rPr lang="ru-RU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программы</a:t>
            </a: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повышения квалификации по </a:t>
            </a:r>
            <a:r>
              <a:rPr lang="ru-RU" b="1" i="1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иным направлениям деятельности</a:t>
            </a:r>
            <a:r>
              <a:rPr lang="ru-RU" b="1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– </a:t>
            </a:r>
            <a:r>
              <a:rPr lang="ru-RU" b="1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332</a:t>
            </a:r>
            <a:r>
              <a:rPr lang="ru-RU" u="sng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чел.</a:t>
            </a: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 успешно завершивших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925872A-6262-47F1-91E8-4D2EBF4945DC}"/>
              </a:ext>
            </a:extLst>
          </p:cNvPr>
          <p:cNvSpPr/>
          <p:nvPr/>
        </p:nvSpPr>
        <p:spPr>
          <a:xfrm>
            <a:off x="269776" y="1013894"/>
            <a:ext cx="8604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В 2025 г. Центром корпоративного обучения — Корпоративный университет КФУ было организовано и реализовано: </a:t>
            </a:r>
          </a:p>
        </p:txBody>
      </p:sp>
    </p:spTree>
    <p:extLst>
      <p:ext uri="{BB962C8B-B14F-4D97-AF65-F5344CB8AC3E}">
        <p14:creationId xmlns:p14="http://schemas.microsoft.com/office/powerpoint/2010/main" val="937893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98237" y="125219"/>
            <a:ext cx="7246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88420" algn="l"/>
            <a:r>
              <a:rPr lang="ru-RU" sz="1800" b="0" i="0" u="none" strike="noStrike" baseline="0" dirty="0">
                <a:solidFill>
                  <a:srgbClr val="FFFFFF"/>
                </a:solidFill>
                <a:latin typeface="PT Sans" panose="020B0503020203020204" pitchFamily="34" charset="-52"/>
              </a:rPr>
              <a:t>Итоги Центра корпоративного обучения —</a:t>
            </a:r>
          </a:p>
          <a:p>
            <a:pPr marR="88420" algn="l"/>
            <a:r>
              <a:rPr lang="ru-RU" dirty="0">
                <a:solidFill>
                  <a:srgbClr val="FFFFFF"/>
                </a:solidFill>
                <a:latin typeface="PT Sans" panose="020B0503020203020204" pitchFamily="34" charset="-52"/>
              </a:rPr>
              <a:t>Корпоративный университет КФУ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76C34-82E8-4987-B126-2ACA23115650}"/>
              </a:ext>
            </a:extLst>
          </p:cNvPr>
          <p:cNvSpPr txBox="1"/>
          <p:nvPr/>
        </p:nvSpPr>
        <p:spPr>
          <a:xfrm>
            <a:off x="-1" y="808801"/>
            <a:ext cx="9144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latin typeface="PT Sans" panose="020B0503020203020204" pitchFamily="34" charset="-52"/>
                <a:cs typeface="Times New Roman" panose="02020603050405020304" pitchFamily="18" charset="0"/>
              </a:rPr>
              <a:t>В 2025 г. в реализации программ повышения квалификации приняли участие </a:t>
            </a:r>
          </a:p>
          <a:p>
            <a:pPr algn="ctr"/>
            <a:r>
              <a:rPr lang="ru-RU" sz="1700" b="1" dirty="0">
                <a:latin typeface="PT Sans" panose="020B0503020203020204" pitchFamily="34" charset="-52"/>
                <a:cs typeface="Times New Roman" panose="02020603050405020304" pitchFamily="18" charset="0"/>
              </a:rPr>
              <a:t>приглашенные</a:t>
            </a:r>
            <a:r>
              <a:rPr lang="ru-RU" sz="1700" dirty="0"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latin typeface="PT Sans" panose="020B0503020203020204" pitchFamily="34" charset="-52"/>
                <a:cs typeface="Times New Roman" panose="02020603050405020304" pitchFamily="18" charset="0"/>
              </a:rPr>
              <a:t>специалисты-практики: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2DBC31D-3C92-4B48-8AD2-06C3F6F00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835938"/>
              </p:ext>
            </p:extLst>
          </p:nvPr>
        </p:nvGraphicFramePr>
        <p:xfrm>
          <a:off x="179512" y="1423969"/>
          <a:ext cx="8820979" cy="32035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4505">
                  <a:extLst>
                    <a:ext uri="{9D8B030D-6E8A-4147-A177-3AD203B41FA5}">
                      <a16:colId xmlns:a16="http://schemas.microsoft.com/office/drawing/2014/main" val="565719750"/>
                    </a:ext>
                  </a:extLst>
                </a:gridCol>
                <a:gridCol w="5216474">
                  <a:extLst>
                    <a:ext uri="{9D8B030D-6E8A-4147-A177-3AD203B41FA5}">
                      <a16:colId xmlns:a16="http://schemas.microsoft.com/office/drawing/2014/main" val="3648511246"/>
                    </a:ext>
                  </a:extLst>
                </a:gridCol>
              </a:tblGrid>
              <a:tr h="7000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Иванов М.Е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., к</a:t>
                      </a:r>
                      <a:r>
                        <a:rPr lang="ru-RU" sz="12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э.н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., главный экономист Отделения-Национального банка по Республике Татарстан Волго-Вятского главного управления Центрального банка Российской Федерации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081" marR="8081" marT="8081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PT Sans" panose="020B0503020203020204" pitchFamily="34" charset="-52"/>
                        </a:rPr>
                        <a:t>спикер курса "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Формирование финансовой культуры и финансовая безопасность граждан 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081" marR="8081" marT="8081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840539"/>
                  </a:ext>
                </a:extLst>
              </a:tr>
              <a:tr h="7013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PT Sans" panose="020B0503020203020204" pitchFamily="34" charset="-52"/>
                        </a:rPr>
                        <a:t>Дубовская И.Н.</a:t>
                      </a:r>
                      <a:r>
                        <a:rPr lang="ru-RU" sz="1200" b="0" u="none" strike="noStrike" dirty="0">
                          <a:effectLst/>
                          <a:latin typeface="PT Sans" panose="020B0503020203020204" pitchFamily="34" charset="-52"/>
                        </a:rPr>
                        <a:t>, </a:t>
                      </a:r>
                      <a:r>
                        <a:rPr lang="ru-RU" sz="1200" u="none" strike="noStrike" dirty="0">
                          <a:effectLst/>
                          <a:latin typeface="PT Sans" panose="020B0503020203020204" pitchFamily="34" charset="-52"/>
                        </a:rPr>
                        <a:t>бизнес-тренер по брендингу и коммуникации, доцент факультета мировой политики МГУ им. М.В. Ломоносова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081" marR="8081" marT="8081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PT Sans" panose="020B0503020203020204" pitchFamily="34" charset="-52"/>
                        </a:rPr>
                        <a:t>спикер курса "Школа современного педагога: личная эффективность преподавателя"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081" marR="8081" marT="8081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231837"/>
                  </a:ext>
                </a:extLst>
              </a:tr>
              <a:tr h="5306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PT Sans" panose="020B0503020203020204" pitchFamily="34" charset="-52"/>
                        </a:rPr>
                        <a:t>Жукова К.Ю.</a:t>
                      </a:r>
                      <a:r>
                        <a:rPr lang="ru-RU" sz="1200" b="0" u="none" strike="noStrike" dirty="0">
                          <a:effectLst/>
                          <a:latin typeface="PT Sans" panose="020B0503020203020204" pitchFamily="34" charset="-52"/>
                        </a:rPr>
                        <a:t>, </a:t>
                      </a:r>
                      <a:r>
                        <a:rPr lang="ru-RU" sz="1200" u="none" strike="noStrike" dirty="0">
                          <a:effectLst/>
                          <a:latin typeface="PT Sans" panose="020B0503020203020204" pitchFamily="34" charset="-52"/>
                        </a:rPr>
                        <a:t>автор и преподаватель курса по ораторскому искусству, актриса театра на </a:t>
                      </a:r>
                      <a:r>
                        <a:rPr lang="ru-RU" sz="1200" u="none" strike="noStrike" dirty="0" err="1">
                          <a:effectLst/>
                          <a:latin typeface="PT Sans" panose="020B0503020203020204" pitchFamily="34" charset="-52"/>
                        </a:rPr>
                        <a:t>Булаке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081" marR="8081" marT="8081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PT Sans" panose="020B0503020203020204" pitchFamily="34" charset="-52"/>
                        </a:rPr>
                        <a:t>спикер курсов "Мастерская педагога. Управление творческими состояниями" и "Мастерская педагога. Управление творческими коллективами"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081" marR="8081" marT="8081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949811"/>
                  </a:ext>
                </a:extLst>
              </a:tr>
              <a:tr h="5306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effectLst/>
                          <a:latin typeface="PT Sans" panose="020B0503020203020204" pitchFamily="34" charset="-52"/>
                        </a:rPr>
                        <a:t>Зарипов</a:t>
                      </a:r>
                      <a:r>
                        <a:rPr lang="ru-RU" sz="1200" b="1" u="none" strike="noStrike" dirty="0">
                          <a:effectLst/>
                          <a:latin typeface="PT Sans" panose="020B0503020203020204" pitchFamily="34" charset="-52"/>
                        </a:rPr>
                        <a:t> Б.Ш.</a:t>
                      </a:r>
                      <a:r>
                        <a:rPr lang="ru-RU" sz="1200" u="none" strike="noStrike" dirty="0">
                          <a:effectLst/>
                          <a:latin typeface="PT Sans" panose="020B0503020203020204" pitchFamily="34" charset="-52"/>
                        </a:rPr>
                        <a:t>, начальник отдела режима секретности и безопасности информации УФК 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081" marR="8081" marT="8081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PT Sans" panose="020B0503020203020204" pitchFamily="34" charset="-52"/>
                        </a:rPr>
                        <a:t>спикер курса "IT в учебном процессе и управленческой деятельности университета: информационная безопасность"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081" marR="8081" marT="8081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401091"/>
                  </a:ext>
                </a:extLst>
              </a:tr>
              <a:tr h="7013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spc="-40" baseline="0" dirty="0" err="1">
                          <a:effectLst/>
                          <a:latin typeface="PT Sans" panose="020B0503020203020204" pitchFamily="34" charset="-52"/>
                        </a:rPr>
                        <a:t>Фарносов</a:t>
                      </a:r>
                      <a:r>
                        <a:rPr lang="ru-RU" sz="1200" b="1" u="none" strike="noStrike" spc="-40" baseline="0" dirty="0">
                          <a:effectLst/>
                          <a:latin typeface="PT Sans" panose="020B0503020203020204" pitchFamily="34" charset="-52"/>
                        </a:rPr>
                        <a:t> Е.Е.</a:t>
                      </a:r>
                      <a:r>
                        <a:rPr lang="ru-RU" sz="1200" u="none" strike="noStrike" spc="-40" baseline="0" dirty="0">
                          <a:effectLst/>
                          <a:latin typeface="PT Sans" panose="020B0503020203020204" pitchFamily="34" charset="-52"/>
                        </a:rPr>
                        <a:t>, исполнительный директор S-Management, бизнес-тренер, коуч, психолог</a:t>
                      </a:r>
                      <a:endParaRPr lang="ru-RU" sz="1200" b="0" i="0" u="none" strike="noStrike" spc="-40" baseline="0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081" marR="8081" marT="8081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PT Sans" panose="020B0503020203020204" pitchFamily="34" charset="-52"/>
                        </a:rPr>
                        <a:t>спикер курса "Школа современного педагога: искусство преподавания"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081" marR="8081" marT="8081" marB="0" anchor="ctr">
                    <a:lnL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73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34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98237" y="125219"/>
            <a:ext cx="7246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88420" algn="l"/>
            <a:r>
              <a:rPr lang="ru-RU" sz="1800" b="0" i="0" u="none" strike="noStrike" baseline="0" dirty="0">
                <a:solidFill>
                  <a:srgbClr val="FFFFFF"/>
                </a:solidFill>
                <a:latin typeface="PT Sans" panose="020B0503020203020204" pitchFamily="34" charset="-52"/>
              </a:rPr>
              <a:t>Итоги Центра корпоративного обучения —</a:t>
            </a:r>
          </a:p>
          <a:p>
            <a:pPr marR="88420" algn="l"/>
            <a:r>
              <a:rPr lang="ru-RU" dirty="0">
                <a:solidFill>
                  <a:srgbClr val="FFFFFF"/>
                </a:solidFill>
                <a:latin typeface="PT Sans" panose="020B0503020203020204" pitchFamily="34" charset="-52"/>
              </a:rPr>
              <a:t>Корпоративный университет КФУ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78B32BD-3215-4298-8AC1-D5D55BB70FC0}"/>
              </a:ext>
            </a:extLst>
          </p:cNvPr>
          <p:cNvSpPr txBox="1"/>
          <p:nvPr/>
        </p:nvSpPr>
        <p:spPr>
          <a:xfrm>
            <a:off x="0" y="862209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Университет третьего возраста </a:t>
            </a:r>
          </a:p>
          <a:p>
            <a:pPr algn="ctr"/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на базе Центра корпоративного обучения </a:t>
            </a:r>
            <a:r>
              <a:rPr lang="ru-RU" sz="1800" dirty="0">
                <a:latin typeface="PT Sans" panose="020B0503020203020204" pitchFamily="34" charset="-52"/>
                <a:cs typeface="Times New Roman" panose="02020603050405020304" pitchFamily="18" charset="0"/>
              </a:rPr>
              <a:t> — Корпоративный университет КФУ </a:t>
            </a:r>
            <a:endParaRPr lang="ru-RU" spc="-20" dirty="0">
              <a:latin typeface="PT Sans" panose="020B0503020203020204" pitchFamily="34" charset="-52"/>
              <a:cs typeface="Times New Roman" panose="02020603050405020304" pitchFamily="18" charset="0"/>
            </a:endParaRPr>
          </a:p>
          <a:p>
            <a:pPr algn="ctr"/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совместно с Региональным отделением общественной организации </a:t>
            </a:r>
          </a:p>
          <a:p>
            <a:pPr algn="ctr"/>
            <a:r>
              <a:rPr lang="ru-RU" b="1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«Союз пенсионеров России» по Республике Татарстан </a:t>
            </a:r>
          </a:p>
          <a:p>
            <a:pPr algn="ctr"/>
            <a:r>
              <a:rPr lang="ru-RU" spc="-20" dirty="0">
                <a:latin typeface="PT Sans" panose="020B0503020203020204" pitchFamily="34" charset="-52"/>
                <a:cs typeface="Times New Roman" panose="02020603050405020304" pitchFamily="18" charset="0"/>
              </a:rPr>
              <a:t>реализует следующие общеразвивающие программы для пенсионеров в 2025-2026гг.:</a:t>
            </a:r>
            <a:endParaRPr lang="ru-RU" b="1" spc="-20" dirty="0">
              <a:latin typeface="PT Sans" panose="020B0503020203020204" pitchFamily="34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D5C3A45-3AE0-44E6-BB11-B1CCF67979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0499696"/>
              </p:ext>
            </p:extLst>
          </p:nvPr>
        </p:nvGraphicFramePr>
        <p:xfrm>
          <a:off x="457200" y="2393024"/>
          <a:ext cx="8229600" cy="2382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05846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67744" y="1779662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2780978"/>
            <a:ext cx="655272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С уважением, </a:t>
            </a:r>
          </a:p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Команда ЦКО-КУ КФУ </a:t>
            </a:r>
          </a:p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сайт: </a:t>
            </a:r>
            <a:r>
              <a:rPr lang="en-US" sz="1400" dirty="0">
                <a:solidFill>
                  <a:schemeClr val="bg1"/>
                </a:solidFill>
                <a:latin typeface="PT Sans" panose="020B0503020203020204" pitchFamily="34" charset="-52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https://kpfu.ru/fpk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</a:p>
          <a:p>
            <a:r>
              <a:rPr lang="en-US" sz="1400" dirty="0">
                <a:solidFill>
                  <a:schemeClr val="bg1"/>
                </a:solidFill>
                <a:latin typeface="PT Sans" panose="020B0503020203020204" pitchFamily="34" charset="-52"/>
              </a:rPr>
              <a:t>e-mail: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PT Sans" panose="020B0503020203020204" pitchFamily="34" charset="-52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corp_training@kpfu.ru</a:t>
            </a:r>
            <a:r>
              <a:rPr lang="en-US" sz="14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endParaRPr lang="ru-RU" sz="14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тел.: </a:t>
            </a:r>
            <a:r>
              <a:rPr lang="en-US" sz="1400" dirty="0">
                <a:solidFill>
                  <a:schemeClr val="bg1"/>
                </a:solidFill>
                <a:latin typeface="PT Sans" panose="020B0503020203020204" pitchFamily="34" charset="-52"/>
              </a:rPr>
              <a:t>+7 (843) 233 7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en-US" sz="14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30</a:t>
            </a:r>
          </a:p>
          <a:p>
            <a:r>
              <a:rPr lang="en-US" sz="1400" dirty="0">
                <a:solidFill>
                  <a:schemeClr val="bg1"/>
                </a:solidFill>
                <a:latin typeface="PT Sans" panose="020B0503020203020204" pitchFamily="34" charset="-52"/>
              </a:rPr>
              <a:t>VK: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PT Sans" panose="020B0503020203020204" pitchFamily="34" charset="-52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https://vk.com/public218229776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</a:p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ЯМ: </a:t>
            </a:r>
            <a:r>
              <a:rPr lang="en-US" sz="1400" dirty="0">
                <a:solidFill>
                  <a:schemeClr val="bg1"/>
                </a:solidFill>
                <a:latin typeface="PT Sans" panose="020B0503020203020204" pitchFamily="34" charset="-52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https://yandex.ru/chat/#/join/0c24233d-84ee-4a6d-9e5b-7b8110a9bb8f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endParaRPr lang="en-US" sz="14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1" y="656018"/>
            <a:ext cx="1554123" cy="63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9303</TotalTime>
  <Words>1263</Words>
  <Application>Microsoft Office PowerPoint</Application>
  <PresentationFormat>Экран (16:9)</PresentationFormat>
  <Paragraphs>172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PT Sans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Июдина Светлана Николаевна</cp:lastModifiedBy>
  <cp:revision>164</cp:revision>
  <cp:lastPrinted>2026-04-02T13:34:02Z</cp:lastPrinted>
  <dcterms:created xsi:type="dcterms:W3CDTF">2020-07-15T10:53:07Z</dcterms:created>
  <dcterms:modified xsi:type="dcterms:W3CDTF">2026-04-03T06:48:18Z</dcterms:modified>
</cp:coreProperties>
</file>