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7" r:id="rId2"/>
    <p:sldId id="274" r:id="rId3"/>
    <p:sldId id="271" r:id="rId4"/>
    <p:sldId id="273" r:id="rId5"/>
    <p:sldId id="276" r:id="rId6"/>
    <p:sldId id="277" r:id="rId7"/>
    <p:sldId id="266" r:id="rId8"/>
    <p:sldId id="270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9429" autoAdjust="0"/>
  </p:normalViewPr>
  <p:slideViewPr>
    <p:cSldViewPr>
      <p:cViewPr>
        <p:scale>
          <a:sx n="100" d="100"/>
          <a:sy n="100" d="100"/>
        </p:scale>
        <p:origin x="-3922" y="-28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Добрый день, уважаемый Ильшат </a:t>
            </a:r>
            <a:r>
              <a:rPr lang="ru-RU" dirty="0" err="1" smtClean="0"/>
              <a:t>Рафкатович</a:t>
            </a:r>
            <a:r>
              <a:rPr lang="ru-RU" dirty="0" smtClean="0"/>
              <a:t>! Добрый день, коллеги.</a:t>
            </a:r>
          </a:p>
          <a:p>
            <a:r>
              <a:rPr lang="ru-RU" dirty="0" smtClean="0"/>
              <a:t>Согласно поручению</a:t>
            </a:r>
            <a:r>
              <a:rPr lang="ru-RU" baseline="0" dirty="0" smtClean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 smtClean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След. Слайд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След. Слайд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След. Слайд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След. Слайд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След. Слайд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След. Слайд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F8E-63E1-47F9-ABB3-A287DAFDBB74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FD35-475F-40EC-9663-AECEFD2C4DD4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A778-5EB3-4D5A-A452-68414C91F19C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3B2E-5B19-4E51-B59B-5471B84BF843}" type="datetime1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85-AA83-490E-8D12-7B20D2C7D4E5}" type="datetime1">
              <a:rPr lang="ru-RU" smtClean="0"/>
              <a:t>03.05.2024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176B-C895-4102-801E-6F52F8F3D59E}" type="datetime1">
              <a:rPr lang="ru-RU" smtClean="0"/>
              <a:t>03.05.2024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DD11-407B-4AA6-B26E-B821790D7306}" type="datetime1">
              <a:rPr lang="ru-RU" smtClean="0"/>
              <a:t>03.05.2024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972B0-B73C-4764-83D3-F965BC258083}" type="datetime1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1E9A-14A0-44BA-886D-93DB32BE8CF3}" type="datetime1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F0EFE-CD6C-48A9-90C9-693B2DC60D1A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3AC14-AC13-462C-B504-156ED3F0C697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88296-2610-44F3-A254-FDE92F88E93F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8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987574"/>
            <a:ext cx="2880320" cy="39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47864" y="1012571"/>
            <a:ext cx="52565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НАЗВАНИЕ РАБОТЫ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47864" y="3284984"/>
            <a:ext cx="53344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Иванов Иван Иванович</a:t>
            </a:r>
          </a:p>
          <a:p>
            <a:endParaRPr lang="ru-RU" sz="16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endParaRPr lang="ru-RU" sz="16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5436" y="2204864"/>
            <a:ext cx="56190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Выпускная квалификационная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работа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47864" y="4149080"/>
            <a:ext cx="5334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49F"/>
                </a:solidFill>
                <a:latin typeface="PT Sans" panose="020B0503020203020204" pitchFamily="34" charset="-52"/>
              </a:rPr>
              <a:t>Научный руководитель</a:t>
            </a:r>
          </a:p>
          <a:p>
            <a:r>
              <a:rPr lang="ru-RU" b="1" dirty="0">
                <a:solidFill>
                  <a:srgbClr val="00549F"/>
                </a:solidFill>
                <a:latin typeface="PT Sans" panose="020B0503020203020204" pitchFamily="34" charset="-52"/>
              </a:rPr>
              <a:t>Д.б.н., профессор </a:t>
            </a:r>
            <a:endParaRPr lang="ru-RU" b="1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Иванов </a:t>
            </a:r>
            <a:r>
              <a:rPr lang="ru-RU" b="1" dirty="0">
                <a:solidFill>
                  <a:srgbClr val="00549F"/>
                </a:solidFill>
                <a:latin typeface="PT Sans" panose="020B0503020203020204" pitchFamily="34" charset="-52"/>
              </a:rPr>
              <a:t>Иван Иванович</a:t>
            </a:r>
          </a:p>
          <a:p>
            <a:endParaRPr lang="ru-RU" sz="16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endParaRPr lang="ru-RU" sz="16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240865"/>
            <a:ext cx="334543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Институт фундаментальной медицины и биологии</a:t>
            </a:r>
          </a:p>
          <a:p>
            <a:endParaRPr lang="ru-RU" sz="16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6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Кафедра генетики</a:t>
            </a:r>
          </a:p>
          <a:p>
            <a:endParaRPr lang="ru-RU" sz="16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600" b="1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600" b="1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2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endParaRPr lang="ru-RU" sz="12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6614" y="87475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Название слайда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Шрифты </a:t>
            </a:r>
            <a:r>
              <a:rPr lang="en-US" sz="2000" dirty="0">
                <a:solidFill>
                  <a:schemeClr val="bg1"/>
                </a:solidFill>
                <a:latin typeface="PT Sans" panose="020B0503020203020204" pitchFamily="34" charset="-52"/>
              </a:rPr>
              <a:t>PT Sans, Arial</a:t>
            </a:r>
            <a:r>
              <a:rPr lang="ru-RU" sz="2000" dirty="0">
                <a:solidFill>
                  <a:schemeClr val="bg1"/>
                </a:solidFill>
                <a:latin typeface="PT Sans" panose="020B0503020203020204" pitchFamily="34" charset="-52"/>
              </a:rPr>
              <a:t>, размер минимум </a:t>
            </a:r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20</a:t>
            </a:r>
            <a:endParaRPr lang="ru-RU" sz="20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584" y="2164964"/>
            <a:ext cx="91485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 smtClean="0">
                <a:latin typeface="PT Sans" panose="020B0503020203020204" pitchFamily="34" charset="-52"/>
              </a:rPr>
              <a:t>Введение </a:t>
            </a:r>
            <a:endParaRPr lang="ru-RU" dirty="0">
              <a:latin typeface="PT Sans" panose="020B0503020203020204" pitchFamily="34" charset="-52"/>
            </a:endParaRPr>
          </a:p>
          <a:p>
            <a:pPr lvl="0" algn="ctr">
              <a:defRPr/>
            </a:pPr>
            <a:r>
              <a:rPr lang="ru-RU" dirty="0">
                <a:latin typeface="PT Sans" panose="020B0503020203020204" pitchFamily="34" charset="-52"/>
              </a:rPr>
              <a:t>Актуальность темы. Главная </a:t>
            </a:r>
            <a:r>
              <a:rPr lang="ru-RU" dirty="0" smtClean="0">
                <a:latin typeface="PT Sans" panose="020B0503020203020204" pitchFamily="34" charset="-52"/>
              </a:rPr>
              <a:t>мысль.</a:t>
            </a:r>
            <a:endParaRPr lang="ru-RU" dirty="0">
              <a:latin typeface="PT Sans" panose="020B0503020203020204" pitchFamily="34" charset="-52"/>
            </a:endParaRPr>
          </a:p>
          <a:p>
            <a:pPr lvl="0" algn="ctr">
              <a:defRPr/>
            </a:pPr>
            <a:r>
              <a:rPr lang="ru-RU" dirty="0">
                <a:latin typeface="PT Sans" panose="020B0503020203020204" pitchFamily="34" charset="-52"/>
              </a:rPr>
              <a:t>Проблема, которую вы хотите решить</a:t>
            </a:r>
            <a:r>
              <a:rPr lang="ru-RU" dirty="0" smtClean="0">
                <a:latin typeface="PT Sans" panose="020B0503020203020204" pitchFamily="34" charset="-52"/>
              </a:rPr>
              <a:t>.</a:t>
            </a:r>
          </a:p>
          <a:p>
            <a:pPr lvl="0" algn="ctr">
              <a:defRPr/>
            </a:pPr>
            <a:endParaRPr lang="ru-RU" dirty="0">
              <a:latin typeface="PT Sans" panose="020B0503020203020204" pitchFamily="34" charset="-52"/>
            </a:endParaRPr>
          </a:p>
          <a:p>
            <a:pPr lvl="0" algn="ctr">
              <a:defRPr/>
            </a:pPr>
            <a:endParaRPr lang="ru-RU" dirty="0" smtClean="0">
              <a:latin typeface="PT Sans" panose="020B0503020203020204" pitchFamily="34" charset="-52"/>
            </a:endParaRPr>
          </a:p>
          <a:p>
            <a:pPr lvl="0" algn="ctr">
              <a:defRPr/>
            </a:pPr>
            <a:endParaRPr lang="ru-RU" dirty="0">
              <a:latin typeface="PT Sans" panose="020B0503020203020204" pitchFamily="34" charset="-52"/>
            </a:endParaRPr>
          </a:p>
          <a:p>
            <a:pPr lvl="0" algn="ctr">
              <a:defRPr/>
            </a:pPr>
            <a:r>
              <a:rPr lang="ru-RU" dirty="0" smtClean="0">
                <a:latin typeface="PT Sans" panose="020B0503020203020204" pitchFamily="34" charset="-52"/>
              </a:rPr>
              <a:t>Шрифты </a:t>
            </a:r>
            <a:r>
              <a:rPr lang="en-US" dirty="0" smtClean="0">
                <a:latin typeface="PT Sans" panose="020B0503020203020204" pitchFamily="34" charset="-52"/>
              </a:rPr>
              <a:t>PT Sans, Arial</a:t>
            </a:r>
            <a:r>
              <a:rPr lang="ru-RU" dirty="0" smtClean="0">
                <a:latin typeface="PT Sans" panose="020B0503020203020204" pitchFamily="34" charset="-52"/>
              </a:rPr>
              <a:t>, размер минимум 18</a:t>
            </a:r>
            <a:endParaRPr lang="ru-RU" sz="1600" dirty="0">
              <a:latin typeface="PT Sans" panose="020B0503020203020204" pitchFamily="34" charset="-5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48264" y="113272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fld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/7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07034" y="1167594"/>
            <a:ext cx="4836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dirty="0" smtClean="0">
                <a:latin typeface="PT Sans" panose="020B0503020203020204" pitchFamily="34" charset="-52"/>
              </a:rPr>
              <a:t>Номера слайдов, из общего числа слайдов</a:t>
            </a:r>
            <a:endParaRPr lang="ru-RU" dirty="0">
              <a:latin typeface="PT Sans" panose="020B0503020203020204" pitchFamily="34" charset="-52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8388424" y="408661"/>
            <a:ext cx="432048" cy="7175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652120" y="303498"/>
            <a:ext cx="2880320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67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16614" y="212504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Цель работы и решаемые задачи: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730" y="1059582"/>
            <a:ext cx="914858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1" dirty="0" smtClean="0">
                <a:latin typeface="PT Sans" panose="020B0503020203020204" pitchFamily="34" charset="-52"/>
              </a:rPr>
              <a:t>Цель работы:</a:t>
            </a:r>
          </a:p>
          <a:p>
            <a:pPr lvl="0">
              <a:defRPr/>
            </a:pPr>
            <a:endParaRPr lang="ru-RU" sz="1600" dirty="0" smtClean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dirty="0" smtClean="0">
                <a:latin typeface="PT Sans" panose="020B0503020203020204" pitchFamily="34" charset="-52"/>
              </a:rPr>
              <a:t>Сформулировать цель (установить, охарактеризовать, оценить возможность)</a:t>
            </a: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600" dirty="0" smtClean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600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2000" b="1" dirty="0" smtClean="0">
                <a:latin typeface="PT Sans" panose="020B0503020203020204" pitchFamily="34" charset="-52"/>
              </a:rPr>
              <a:t>Задачи:</a:t>
            </a:r>
          </a:p>
          <a:p>
            <a:pPr lvl="0">
              <a:defRPr/>
            </a:pPr>
            <a:endParaRPr lang="ru-RU" sz="1600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dirty="0" smtClean="0">
                <a:latin typeface="PT Sans" panose="020B0503020203020204" pitchFamily="34" charset="-52"/>
              </a:rPr>
              <a:t>1. Выделить .....</a:t>
            </a:r>
          </a:p>
          <a:p>
            <a:pPr lvl="0">
              <a:defRPr/>
            </a:pPr>
            <a:endParaRPr lang="ru-RU" dirty="0" smtClean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dirty="0" smtClean="0">
                <a:latin typeface="PT Sans" panose="020B0503020203020204" pitchFamily="34" charset="-52"/>
              </a:rPr>
              <a:t>2. Замерить ....</a:t>
            </a:r>
          </a:p>
          <a:p>
            <a:pPr lvl="0">
              <a:defRPr/>
            </a:pP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dirty="0" smtClean="0">
                <a:latin typeface="PT Sans" panose="020B0503020203020204" pitchFamily="34" charset="-52"/>
              </a:rPr>
              <a:t>3. Охарактеризовать... </a:t>
            </a:r>
          </a:p>
          <a:p>
            <a:pPr lvl="0">
              <a:defRPr/>
            </a:pPr>
            <a:endParaRPr lang="ru-RU" sz="1600" dirty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600" dirty="0">
              <a:latin typeface="PT Sans" panose="020B0503020203020204" pitchFamily="34" charset="-52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6948264" y="11327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r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/7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61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16614" y="229983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Название слайда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584" y="2164963"/>
            <a:ext cx="914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dirty="0" smtClean="0">
                <a:latin typeface="PT Sans" panose="020B0503020203020204" pitchFamily="34" charset="-52"/>
              </a:rPr>
              <a:t>Полученные результаты по задаче 1, рисунки, таблицы</a:t>
            </a:r>
            <a:endParaRPr lang="ru-RU" dirty="0">
              <a:latin typeface="PT Sans" panose="020B0503020203020204" pitchFamily="34" charset="-52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6948264" y="11327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r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/7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524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16614" y="229983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Название слайда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584" y="2164963"/>
            <a:ext cx="914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dirty="0" smtClean="0">
                <a:latin typeface="PT Sans" panose="020B0503020203020204" pitchFamily="34" charset="-52"/>
              </a:rPr>
              <a:t>Полученные результаты по задаче 2, рисунки, таблицы</a:t>
            </a:r>
            <a:endParaRPr lang="ru-RU" dirty="0">
              <a:latin typeface="PT Sans" panose="020B0503020203020204" pitchFamily="34" charset="-52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6948264" y="11327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r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/7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615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16614" y="229983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Название слайда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584" y="2164963"/>
            <a:ext cx="914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dirty="0" smtClean="0">
                <a:latin typeface="PT Sans" panose="020B0503020203020204" pitchFamily="34" charset="-52"/>
              </a:rPr>
              <a:t>Полученные результаты по задаче 3, рисунки, таблицы</a:t>
            </a:r>
            <a:endParaRPr lang="ru-RU" dirty="0">
              <a:latin typeface="PT Sans" panose="020B0503020203020204" pitchFamily="34" charset="-52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6948264" y="11327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6</a:t>
            </a:fld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/7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615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16614" y="189279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Название слайда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6948264" y="11327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7</a:t>
            </a:fld>
            <a:r>
              <a:rPr lang="ru-RU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/7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11"/>
          <p:cNvSpPr/>
          <p:nvPr/>
        </p:nvSpPr>
        <p:spPr>
          <a:xfrm>
            <a:off x="14730" y="1059582"/>
            <a:ext cx="914858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PT Sans" panose="020B0503020203020204" pitchFamily="34" charset="-52"/>
              </a:rPr>
              <a:t>Выводы:</a:t>
            </a:r>
          </a:p>
          <a:p>
            <a:pPr lvl="0">
              <a:defRPr/>
            </a:pPr>
            <a:endParaRPr lang="ru-RU" dirty="0" smtClean="0">
              <a:latin typeface="PT Sans" panose="020B0503020203020204" pitchFamily="34" charset="-52"/>
            </a:endParaRPr>
          </a:p>
          <a:p>
            <a:pPr marL="457200" lvl="0" indent="-457200">
              <a:buAutoNum type="arabicPeriod"/>
              <a:defRPr/>
            </a:pPr>
            <a:r>
              <a:rPr lang="ru-RU" sz="2000" dirty="0" smtClean="0">
                <a:latin typeface="PT Sans" panose="020B0503020203020204" pitchFamily="34" charset="-52"/>
              </a:rPr>
              <a:t>Показано...</a:t>
            </a:r>
          </a:p>
          <a:p>
            <a:pPr marL="457200" lvl="0" indent="-457200">
              <a:buAutoNum type="arabicPeriod"/>
              <a:defRPr/>
            </a:pPr>
            <a:r>
              <a:rPr lang="ru-RU" sz="2000" dirty="0" smtClean="0">
                <a:latin typeface="PT Sans" panose="020B0503020203020204" pitchFamily="34" charset="-52"/>
              </a:rPr>
              <a:t>Получено...</a:t>
            </a:r>
          </a:p>
          <a:p>
            <a:pPr marL="457200" lvl="0" indent="-457200">
              <a:buAutoNum type="arabicPeriod"/>
              <a:defRPr/>
            </a:pPr>
            <a:r>
              <a:rPr lang="ru-RU" sz="2000" dirty="0" smtClean="0">
                <a:latin typeface="PT Sans" panose="020B0503020203020204" pitchFamily="34" charset="-52"/>
              </a:rPr>
              <a:t>Установлено...</a:t>
            </a:r>
          </a:p>
          <a:p>
            <a:pPr marL="457200" lvl="0" indent="-457200">
              <a:buAutoNum type="arabicPeriod"/>
              <a:defRPr/>
            </a:pPr>
            <a:endParaRPr lang="ru-RU" sz="2000" dirty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dirty="0" smtClean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dirty="0">
              <a:latin typeface="PT Sans" panose="020B0503020203020204" pitchFamily="34" charset="-52"/>
            </a:endParaRPr>
          </a:p>
        </p:txBody>
      </p:sp>
      <p:pic>
        <p:nvPicPr>
          <p:cNvPr id="1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1923678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23478"/>
            <a:ext cx="618309" cy="5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526</Words>
  <Application>Microsoft Office PowerPoint</Application>
  <PresentationFormat>On-screen Show (16:9)</PresentationFormat>
  <Paragraphs>104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Airat</cp:lastModifiedBy>
  <cp:revision>57</cp:revision>
  <dcterms:created xsi:type="dcterms:W3CDTF">2020-07-15T10:53:07Z</dcterms:created>
  <dcterms:modified xsi:type="dcterms:W3CDTF">2024-05-03T12:16:58Z</dcterms:modified>
</cp:coreProperties>
</file>