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9" r:id="rId34"/>
    <p:sldId id="288" r:id="rId35"/>
    <p:sldId id="290" r:id="rId36"/>
    <p:sldId id="291" r:id="rId37"/>
    <p:sldId id="293" r:id="rId38"/>
    <p:sldId id="292" r:id="rId39"/>
    <p:sldId id="295" r:id="rId40"/>
    <p:sldId id="294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C7549-CA57-693D-804E-81ECCABBD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DB4354-76D5-E85F-240D-C955F3668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EBA8B2-2F0C-0860-BE09-2CDE4EF8F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409E35-0266-204E-0A43-09B8A9B3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B0E53B-BED1-4789-04FE-7980287C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B7464-14EE-9FF7-0683-3914F86C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A02901-6E3E-EC43-6B6D-30951C699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095B6-FD21-6C75-A47E-AF0C66050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A73C96-2E81-2CD8-9F4D-6358D2EC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35C3F0-4ACD-125C-0B2A-4BB399A9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03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B724C7-F534-1BC6-2C28-F6E9D5657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64F2E7-37BA-BF80-171E-BA0DC37D9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92F7C4-E38E-1FC2-FF31-B78D4B1C3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018E4-308F-939E-1DD3-15D24395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517652-EE31-07C7-8317-9955DF00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8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73E54-6EAD-E865-9DE0-D291B9BE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1087CC-31B5-48AE-06F8-A8EDE38B2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C3D68E-A8C9-FD39-6C5B-E0B869605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A1945C-9696-8C0C-07B9-69D139A8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1E64EC-AC43-7DBA-D3D9-76125E4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F19164-E110-20D6-1793-B77997DB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44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C0BCB-F7F5-A9B8-1932-C5641A04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559424-B5B2-A006-E03A-C9307449C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6A8119-767E-0E97-D801-81140FA05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B60853-2FEB-4B36-A9AB-F1BE9A235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F1332FA-38ED-D8C6-AB4C-FEFA4236F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3EFBF3-4C36-772F-C3F0-705B8DE54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7CB9A4-8565-CF4C-3421-84F42273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7DB83E-1897-B86B-86AE-8B445E2B7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7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DA4F6-8A7C-95F4-C6D0-5AC40569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56B8AD-882A-6853-4ABD-3DED7E84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8DE682-E11D-0A1A-8264-2F1B957F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6195F7-500A-BD69-A276-95ABB293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8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4F20D8-B500-CE35-72D1-F400D336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114146-CF0B-B8E0-B088-5ED81A2C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9A3A2E-5944-AF8A-73B8-9DE25470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46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E1A9E-52C0-EA76-8D21-475092DF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130D4-EAAB-746A-D249-2A1C06DD2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4905DA-E9A6-AAC0-4F08-37AC0A026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49BDAB-751C-9A41-EA5C-319300612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C05477-A67B-9E63-B920-156C45AC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91815F-B193-6898-49CA-2F4D7696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8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4FE6-0B90-8096-EBD5-ED6261BEB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66AF66-B906-F674-32DA-1F4291DD1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7D94D5-4CB8-7FC5-2CA2-A192BB0F5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C9A84-A9D2-D67F-01F4-F5EF1484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489B9C-2F01-9FB4-471F-9FB1FA35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26659D-2591-74DF-B08F-8DF760338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69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302F8E-E8E2-028E-329F-CB02FAB8F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B23B93-1355-2DA6-1BBA-1A959CC4C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5B7A34-3EE6-F477-4446-5BB8D4116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A9B46B-910B-EF1C-AE9D-49D7DCD07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A6223-4ACB-1F9C-8F86-F9FF26C01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14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A4C9D3-6BB7-C22D-382F-0468A0DF3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4FA439-9558-8D8F-F5D0-232505440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2A2EA2-DC23-3AB7-5D6D-CEB5B39D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FCB021-5E12-6B82-6F0D-5F65240C6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531C1-30F3-9700-D737-0EAE7AA6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14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E1DF4-699E-B5FF-84C1-10A386D1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E8EB74-41AE-8882-9AC7-42EC29EE8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297BCD-097F-3CE2-F691-B6A8176D4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DE89F-7403-4AA5-ACDA-E688F86F4F72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4834E1-E3D8-9141-EE82-BDD5B9428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46775-27D7-58D5-1764-CFF0A6DFB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E624D-251C-47E1-8CA5-576F4B346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43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FD90C-2598-FE91-348E-CADB64E67C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День народного единства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35C088-55C5-AE88-5054-1AC75AA02E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4 ноября</a:t>
            </a:r>
          </a:p>
        </p:txBody>
      </p:sp>
    </p:spTree>
    <p:extLst>
      <p:ext uri="{BB962C8B-B14F-4D97-AF65-F5344CB8AC3E}">
        <p14:creationId xmlns:p14="http://schemas.microsoft.com/office/powerpoint/2010/main" val="3051274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D3604-75CC-D0A8-B7E0-D535583F3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возникновения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5E167-2DB1-3D85-C5BF-7D781A356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5"/>
            <a:ext cx="8696739" cy="4351338"/>
          </a:xfrm>
        </p:spPr>
        <p:txBody>
          <a:bodyPr/>
          <a:lstStyle/>
          <a:p>
            <a:r>
              <a:rPr lang="ru-RU" dirty="0"/>
              <a:t>В СССР дни </a:t>
            </a:r>
            <a:r>
              <a:rPr lang="ru-RU" b="1" dirty="0"/>
              <a:t>7 и 8 ноября </a:t>
            </a:r>
            <a:r>
              <a:rPr lang="ru-RU" dirty="0"/>
              <a:t>праздновались как </a:t>
            </a:r>
            <a:r>
              <a:rPr lang="ru-RU" b="1" dirty="0"/>
              <a:t>годовщина Октябрьской революции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43395A-5579-A4A4-85DC-5A8E0E1C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53" y="3224213"/>
            <a:ext cx="3876675" cy="29527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A1B65D-D504-79A8-1E13-13D631965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146" y="2326378"/>
            <a:ext cx="2828925" cy="43719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9F2FB0-5964-C28E-91F0-0800C69F2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848" y="3494951"/>
            <a:ext cx="4460857" cy="241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6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801D3-C480-9B60-6E43-96A6DAF1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возникновения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83F5E2-A931-7882-97F4-C2535FDED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 1992 </a:t>
            </a:r>
            <a:r>
              <a:rPr lang="ru-RU" dirty="0"/>
              <a:t>года праздничным днём считался только </a:t>
            </a:r>
          </a:p>
          <a:p>
            <a:pPr marL="0" indent="0">
              <a:buNone/>
            </a:pPr>
            <a:r>
              <a:rPr lang="ru-RU" b="1" dirty="0"/>
              <a:t>один день — 7 ноября</a:t>
            </a:r>
            <a:r>
              <a:rPr lang="ru-RU" dirty="0"/>
              <a:t>, </a:t>
            </a:r>
          </a:p>
          <a:p>
            <a:pPr marL="0" indent="0">
              <a:buNone/>
            </a:pPr>
            <a:r>
              <a:rPr lang="ru-RU" dirty="0"/>
              <a:t>название праздника оставалось прежним —</a:t>
            </a:r>
          </a:p>
          <a:p>
            <a:pPr marL="0" indent="0">
              <a:buNone/>
            </a:pPr>
            <a:r>
              <a:rPr lang="ru-RU" b="1" dirty="0"/>
              <a:t>«Годовщина Великой Октябрьской социалистической революции». </a:t>
            </a:r>
          </a:p>
        </p:txBody>
      </p:sp>
    </p:spTree>
    <p:extLst>
      <p:ext uri="{BB962C8B-B14F-4D97-AF65-F5344CB8AC3E}">
        <p14:creationId xmlns:p14="http://schemas.microsoft.com/office/powerpoint/2010/main" val="394224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5F8CE-D18B-23FC-53A1-2D7CAAA00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525"/>
            <a:ext cx="10515600" cy="917023"/>
          </a:xfrm>
        </p:spPr>
        <p:txBody>
          <a:bodyPr/>
          <a:lstStyle/>
          <a:p>
            <a:r>
              <a:rPr lang="ru-RU" dirty="0"/>
              <a:t>История возникновения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561898-B89F-FF27-0832-09F676202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ru-RU" dirty="0"/>
              <a:t>От </a:t>
            </a:r>
            <a:r>
              <a:rPr lang="ru-RU" b="1" dirty="0"/>
              <a:t>7 ноября 1996 года </a:t>
            </a:r>
            <a:r>
              <a:rPr lang="ru-RU" dirty="0"/>
              <a:t>«в целях смягчения противостояния и примирения различных слоёв российского общества» название праздника было изменено на</a:t>
            </a:r>
          </a:p>
          <a:p>
            <a:pPr marL="0" indent="0">
              <a:buNone/>
            </a:pPr>
            <a:r>
              <a:rPr lang="ru-RU" b="1" dirty="0"/>
              <a:t>«День согласия и примирения».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050CF7-79BE-74AD-95E0-529D38226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847" y="3559893"/>
            <a:ext cx="2363028" cy="28433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475CCA-D787-10A6-630B-44F54472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620" y="3298106"/>
            <a:ext cx="428625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7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137FE-42A1-C5AB-3319-45306690A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возникновения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14E81-D0FA-E8AA-5119-836665279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ru-RU" dirty="0"/>
              <a:t> С 2005 года 7 ноября перестал быть выходным днём. Одновременно выходным днём стал </a:t>
            </a:r>
            <a:r>
              <a:rPr lang="ru-RU" b="1" dirty="0"/>
              <a:t>4 ноября!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«День народного единства»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B94E04-748D-DC98-4996-B287BBCB7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82" y="3351004"/>
            <a:ext cx="4711005" cy="31652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7517FE-390C-A360-72A2-D93FF7FCF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51004"/>
            <a:ext cx="4292669" cy="326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2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942D7-FD94-EC13-C877-61E70C1A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D68415-346B-813E-156A-1FD9AD8AA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 algn="ctr">
              <a:buNone/>
            </a:pPr>
            <a:r>
              <a:rPr lang="ru-RU" sz="6000" dirty="0"/>
              <a:t>Тест </a:t>
            </a:r>
          </a:p>
        </p:txBody>
      </p:sp>
    </p:spTree>
    <p:extLst>
      <p:ext uri="{BB962C8B-B14F-4D97-AF65-F5344CB8AC3E}">
        <p14:creationId xmlns:p14="http://schemas.microsoft.com/office/powerpoint/2010/main" val="232327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0866D-0788-7A82-C72B-C781FF12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7" y="146464"/>
            <a:ext cx="11668539" cy="2775640"/>
          </a:xfrm>
        </p:spPr>
        <p:txBody>
          <a:bodyPr>
            <a:normAutofit/>
          </a:bodyPr>
          <a:lstStyle/>
          <a:p>
            <a:r>
              <a:rPr lang="ru-RU" b="1" dirty="0"/>
              <a:t>Россия относится к числу одной из самых многоязычных стран мира. На скольких языках и диалектах говорят жители современной России?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9DEFDB-14E8-AB50-991D-D6033B4C3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3021495"/>
            <a:ext cx="11078818" cy="30560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А) 85</a:t>
            </a:r>
          </a:p>
          <a:p>
            <a:pPr marL="0" indent="0">
              <a:buNone/>
            </a:pPr>
            <a:r>
              <a:rPr lang="ru-RU" dirty="0"/>
              <a:t>Б) 193</a:t>
            </a:r>
          </a:p>
          <a:p>
            <a:pPr marL="0" indent="0">
              <a:buNone/>
            </a:pPr>
            <a:r>
              <a:rPr lang="ru-RU" dirty="0"/>
              <a:t>В) 15</a:t>
            </a:r>
          </a:p>
          <a:p>
            <a:pPr marL="0" indent="0">
              <a:buNone/>
            </a:pPr>
            <a:r>
              <a:rPr lang="ru-RU" dirty="0"/>
              <a:t>Г) 277</a:t>
            </a:r>
          </a:p>
        </p:txBody>
      </p:sp>
    </p:spTree>
    <p:extLst>
      <p:ext uri="{BB962C8B-B14F-4D97-AF65-F5344CB8AC3E}">
        <p14:creationId xmlns:p14="http://schemas.microsoft.com/office/powerpoint/2010/main" val="151342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E5D4C-1DFC-CA4C-0554-9879566D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6EEC24-7571-A898-E097-4B88F957C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277 </a:t>
            </a:r>
          </a:p>
        </p:txBody>
      </p:sp>
    </p:spTree>
    <p:extLst>
      <p:ext uri="{BB962C8B-B14F-4D97-AF65-F5344CB8AC3E}">
        <p14:creationId xmlns:p14="http://schemas.microsoft.com/office/powerpoint/2010/main" val="296275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0F31A-9B05-0405-982B-4E61E832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59025"/>
            <a:ext cx="10886661" cy="3468757"/>
          </a:xfrm>
        </p:spPr>
        <p:txBody>
          <a:bodyPr>
            <a:normAutofit/>
          </a:bodyPr>
          <a:lstStyle/>
          <a:p>
            <a:r>
              <a:rPr lang="ru-RU" b="1" dirty="0"/>
              <a:t>В одной из самых многонациональных республик России говорят более чем на 30 языках. Средневековые географы писали, что это «страна гор» и «гора языков». О какой республике идёт речь?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B691F-7E1C-6508-92CA-95AC28BCF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3776868"/>
            <a:ext cx="10515600" cy="2747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А) Республика Алтай</a:t>
            </a:r>
          </a:p>
          <a:p>
            <a:pPr marL="0" indent="0">
              <a:buNone/>
            </a:pPr>
            <a:r>
              <a:rPr lang="ru-RU" dirty="0"/>
              <a:t>Б) Республика Хакасия</a:t>
            </a:r>
          </a:p>
          <a:p>
            <a:pPr marL="0" indent="0">
              <a:buNone/>
            </a:pPr>
            <a:r>
              <a:rPr lang="ru-RU" dirty="0"/>
              <a:t>В) Республика Дагестан </a:t>
            </a:r>
          </a:p>
          <a:p>
            <a:pPr marL="0" indent="0">
              <a:buNone/>
            </a:pPr>
            <a:r>
              <a:rPr lang="ru-RU" dirty="0"/>
              <a:t>Г) Карачаево-Черкесская Республика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834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D60E7-3072-014F-5CFE-0D523D85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4938F-2F50-DE25-E698-45B5EE0F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574CF5-7600-1956-9A84-34A645E77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Республика Дагестан </a:t>
            </a:r>
          </a:p>
        </p:txBody>
      </p:sp>
    </p:spTree>
    <p:extLst>
      <p:ext uri="{BB962C8B-B14F-4D97-AF65-F5344CB8AC3E}">
        <p14:creationId xmlns:p14="http://schemas.microsoft.com/office/powerpoint/2010/main" val="160165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5A28C-B5F9-FAB1-54DF-F3E55BBA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70D97-5A10-5594-284F-20EF74189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59025"/>
            <a:ext cx="10886661" cy="3468757"/>
          </a:xfrm>
        </p:spPr>
        <p:txBody>
          <a:bodyPr>
            <a:normAutofit/>
          </a:bodyPr>
          <a:lstStyle/>
          <a:p>
            <a:r>
              <a:rPr lang="ru-RU" b="1" dirty="0"/>
              <a:t> У чукчей – яранга, у русских – изба. А у какого народа традиционное жилище называется «юртой»?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3CFE4-8260-C990-4556-D5AA06D6E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3776868"/>
            <a:ext cx="10515600" cy="2747963"/>
          </a:xfrm>
        </p:spPr>
        <p:txBody>
          <a:bodyPr>
            <a:normAutofit/>
          </a:bodyPr>
          <a:lstStyle/>
          <a:p>
            <a:r>
              <a:rPr lang="ru-RU" dirty="0"/>
              <a:t>Ненцы</a:t>
            </a:r>
          </a:p>
          <a:p>
            <a:r>
              <a:rPr lang="ru-RU" dirty="0"/>
              <a:t>Тувинцы  </a:t>
            </a:r>
          </a:p>
          <a:p>
            <a:r>
              <a:rPr lang="ru-RU" dirty="0"/>
              <a:t>Ингуши</a:t>
            </a:r>
          </a:p>
          <a:p>
            <a:r>
              <a:rPr lang="ru-RU" dirty="0"/>
              <a:t>Чукчи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458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5966B-CEC8-505F-FDB9-F2A58D742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16FFD-0531-8BBD-AF98-ACCE8726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056859-0591-33A4-0A59-7DE353993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Тувинцы</a:t>
            </a:r>
          </a:p>
        </p:txBody>
      </p:sp>
    </p:spTree>
    <p:extLst>
      <p:ext uri="{BB962C8B-B14F-4D97-AF65-F5344CB8AC3E}">
        <p14:creationId xmlns:p14="http://schemas.microsoft.com/office/powerpoint/2010/main" val="3525478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17D7-4DEC-331C-45C7-F697762B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C6EB4-0CCB-C766-D667-C03BBE74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59025"/>
            <a:ext cx="10886661" cy="1649897"/>
          </a:xfrm>
        </p:spPr>
        <p:txBody>
          <a:bodyPr>
            <a:normAutofit/>
          </a:bodyPr>
          <a:lstStyle/>
          <a:p>
            <a:r>
              <a:rPr lang="ru-RU" b="1" dirty="0"/>
              <a:t>Выберите вариант, где блюда соответствует национальной кухне народа.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5F10B4-5FBE-2C81-C5DB-19CC92FC7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2365514"/>
            <a:ext cx="10886660" cy="41990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А) Кулебяка – русские. Азу – татары. Драники – белорусы. Лагман – узбеки. Хаш – армяне.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Б) Кулебяка – татары. Азу – азербайджанцы. Драники – русские. Штрудель – немцы.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В) Хинкали – грузины. Форшмак – евреи. Кулебяка – татары. Азу – узбеки.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Г) Борщ – украинцы. Кулебяка – узбеки. Лагман – азербайджанцы. Хаш – татары.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22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A12C2-345C-65BD-16C1-008306617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929D6-3CDD-CDB4-2203-42AAE522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2C4F0-1586-C271-BC84-578271FD4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6600" dirty="0"/>
              <a:t>Кулебяка – русские. </a:t>
            </a:r>
          </a:p>
          <a:p>
            <a:pPr marL="0" indent="0">
              <a:buNone/>
            </a:pPr>
            <a:r>
              <a:rPr lang="ru-RU" sz="6600" dirty="0"/>
              <a:t>Азу – татары. </a:t>
            </a:r>
          </a:p>
          <a:p>
            <a:pPr marL="0" indent="0">
              <a:buNone/>
            </a:pPr>
            <a:r>
              <a:rPr lang="ru-RU" sz="6600" dirty="0"/>
              <a:t>Драники – белорусы. </a:t>
            </a:r>
          </a:p>
          <a:p>
            <a:pPr marL="0" indent="0">
              <a:buNone/>
            </a:pPr>
            <a:r>
              <a:rPr lang="ru-RU" sz="6600" dirty="0"/>
              <a:t>Лагман – узбеки. </a:t>
            </a:r>
          </a:p>
          <a:p>
            <a:pPr marL="0" indent="0">
              <a:buNone/>
            </a:pPr>
            <a:r>
              <a:rPr lang="ru-RU" sz="6600" dirty="0"/>
              <a:t>Хаш – армяне.</a:t>
            </a:r>
          </a:p>
          <a:p>
            <a:pPr marL="0" indent="0">
              <a:buNone/>
            </a:pP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695271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5C9F-748D-657A-195F-5FB85B1C0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4E1D7-9549-9DD2-5DDD-383B5AB19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69" y="457199"/>
            <a:ext cx="10886661" cy="1948071"/>
          </a:xfrm>
        </p:spPr>
        <p:txBody>
          <a:bodyPr>
            <a:normAutofit/>
          </a:bodyPr>
          <a:lstStyle/>
          <a:p>
            <a:r>
              <a:rPr lang="ru-RU" b="1" dirty="0"/>
              <a:t>Какой из языков России занесен в Книгу рекордов Гиннеса из-за количества падежей (более 40)?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4929F3-E847-8B2A-B4EA-C35C3BEAC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2981739"/>
            <a:ext cx="10515600" cy="354309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А) Табасаранский </a:t>
            </a:r>
          </a:p>
          <a:p>
            <a:pPr marL="0" indent="0">
              <a:buNone/>
            </a:pPr>
            <a:r>
              <a:rPr lang="ru-RU" dirty="0"/>
              <a:t>Б) Даргинский</a:t>
            </a:r>
          </a:p>
          <a:p>
            <a:pPr marL="0" indent="0">
              <a:buNone/>
            </a:pPr>
            <a:r>
              <a:rPr lang="ru-RU" dirty="0"/>
              <a:t>В) Русский</a:t>
            </a:r>
          </a:p>
          <a:p>
            <a:pPr marL="0" indent="0">
              <a:buNone/>
            </a:pPr>
            <a:r>
              <a:rPr lang="ru-RU" dirty="0"/>
              <a:t>Г) Чеченский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286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FB49A-DC11-8E49-D4C0-31177EDDB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F4301-9E0C-D353-CC3D-26450EC4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D3A7E-D753-E2A2-92F3-F68C5F9CB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Табасаранский </a:t>
            </a:r>
          </a:p>
        </p:txBody>
      </p:sp>
    </p:spTree>
    <p:extLst>
      <p:ext uri="{BB962C8B-B14F-4D97-AF65-F5344CB8AC3E}">
        <p14:creationId xmlns:p14="http://schemas.microsoft.com/office/powerpoint/2010/main" val="887317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788E0-C336-56E4-75D0-FD9805E06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B0F35-4D5F-7161-DCF5-47575609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69" y="457199"/>
            <a:ext cx="10886661" cy="354309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Удмурты называют его Тол Бабай, буряты – </a:t>
            </a:r>
            <a:r>
              <a:rPr lang="ru-RU" b="1" dirty="0" err="1"/>
              <a:t>Сагаан</a:t>
            </a:r>
            <a:r>
              <a:rPr lang="ru-RU" b="1" dirty="0"/>
              <a:t> </a:t>
            </a:r>
            <a:r>
              <a:rPr lang="ru-RU" b="1" dirty="0" err="1"/>
              <a:t>Убугун</a:t>
            </a:r>
            <a:r>
              <a:rPr lang="ru-RU" b="1" dirty="0"/>
              <a:t>, чуваши – </a:t>
            </a:r>
            <a:r>
              <a:rPr lang="ru-RU" b="1" dirty="0" err="1"/>
              <a:t>Хёл</a:t>
            </a:r>
            <a:r>
              <a:rPr lang="ru-RU" b="1" dirty="0"/>
              <a:t> </a:t>
            </a:r>
            <a:r>
              <a:rPr lang="ru-RU" b="1" dirty="0" err="1"/>
              <a:t>Муччи</a:t>
            </a:r>
            <a:r>
              <a:rPr lang="ru-RU" b="1" dirty="0"/>
              <a:t>, якуты – </a:t>
            </a:r>
            <a:r>
              <a:rPr lang="ru-RU" b="1" dirty="0" err="1"/>
              <a:t>Чысхаан</a:t>
            </a:r>
            <a:r>
              <a:rPr lang="ru-RU" b="1" dirty="0"/>
              <a:t>, тувинцы – </a:t>
            </a:r>
            <a:r>
              <a:rPr lang="ru-RU" b="1" dirty="0" err="1"/>
              <a:t>Соок</a:t>
            </a:r>
            <a:r>
              <a:rPr lang="ru-RU" b="1" dirty="0"/>
              <a:t>-Ирей, карелы – </a:t>
            </a:r>
            <a:r>
              <a:rPr lang="ru-RU" b="1" dirty="0" err="1"/>
              <a:t>Паккайне</a:t>
            </a:r>
            <a:r>
              <a:rPr lang="ru-RU" b="1" dirty="0"/>
              <a:t>, татары и башкиры – Кыш Бабай, марийцы – </a:t>
            </a:r>
            <a:r>
              <a:rPr lang="ru-RU" b="1" dirty="0" err="1"/>
              <a:t>Йушто</a:t>
            </a:r>
            <a:r>
              <a:rPr lang="ru-RU" b="1" dirty="0"/>
              <a:t> </a:t>
            </a:r>
            <a:r>
              <a:rPr lang="ru-RU" b="1" dirty="0" err="1"/>
              <a:t>Кугыза</a:t>
            </a:r>
            <a:r>
              <a:rPr lang="ru-RU" b="1" dirty="0"/>
              <a:t>. Под каким именем он известен каждому жителю России?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F688F-2447-3029-1541-B6E3DC4C3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4194313"/>
            <a:ext cx="10515600" cy="233051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А) Домовой</a:t>
            </a:r>
          </a:p>
          <a:p>
            <a:pPr marL="0" indent="0">
              <a:buNone/>
            </a:pPr>
            <a:r>
              <a:rPr lang="ru-RU" dirty="0"/>
              <a:t>Б) Дед Мороз  </a:t>
            </a:r>
          </a:p>
          <a:p>
            <a:pPr marL="0" indent="0">
              <a:buNone/>
            </a:pPr>
            <a:r>
              <a:rPr lang="ru-RU" dirty="0"/>
              <a:t>В) Кощей Бессмертный</a:t>
            </a:r>
          </a:p>
          <a:p>
            <a:pPr marL="0" indent="0">
              <a:buNone/>
            </a:pPr>
            <a:r>
              <a:rPr lang="ru-RU" dirty="0"/>
              <a:t>Г) Змей Горыныч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294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02EAA-70FB-8931-B598-F94D2E769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F9729-DEE4-9992-05FB-27C3CFD9F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986749-3D78-EF33-CF98-01DDD18F9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Дед Мороз  </a:t>
            </a:r>
          </a:p>
        </p:txBody>
      </p:sp>
    </p:spTree>
    <p:extLst>
      <p:ext uri="{BB962C8B-B14F-4D97-AF65-F5344CB8AC3E}">
        <p14:creationId xmlns:p14="http://schemas.microsoft.com/office/powerpoint/2010/main" val="418685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0F696-36EE-70E2-06B7-DEFA241D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1" y="365125"/>
            <a:ext cx="11509513" cy="41770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«Искусство лаковой миниатюры, которыми украшаются сделанные из папье-маше табакерки, портсигары, шкатулки, ларцы. Этот промысел вдохновил на создание нового искусства Палех, Мстёру». Какому из народных промыслов, перечисленных ниже, соответствует описание?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4F188D-AF8C-D7AD-2B40-3BC81A1F9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496" y="4253946"/>
            <a:ext cx="10515600" cy="21118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А) Богородское</a:t>
            </a:r>
          </a:p>
          <a:p>
            <a:pPr marL="0" indent="0">
              <a:buNone/>
            </a:pPr>
            <a:r>
              <a:rPr lang="ru-RU" dirty="0"/>
              <a:t>Б) Жостово</a:t>
            </a:r>
          </a:p>
          <a:p>
            <a:pPr marL="0" indent="0">
              <a:buNone/>
            </a:pPr>
            <a:r>
              <a:rPr lang="ru-RU" dirty="0"/>
              <a:t>В) Дымково</a:t>
            </a:r>
          </a:p>
          <a:p>
            <a:pPr marL="0" indent="0">
              <a:buNone/>
            </a:pPr>
            <a:r>
              <a:rPr lang="ru-RU" dirty="0"/>
              <a:t>Г) Федоскино</a:t>
            </a:r>
          </a:p>
        </p:txBody>
      </p:sp>
    </p:spTree>
    <p:extLst>
      <p:ext uri="{BB962C8B-B14F-4D97-AF65-F5344CB8AC3E}">
        <p14:creationId xmlns:p14="http://schemas.microsoft.com/office/powerpoint/2010/main" val="2283278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8F9A0-B9B8-AAF5-DDE6-240959D9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2FC3C-252F-3245-7133-C921035C1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D46136-8D0E-FF26-5BEE-10E79596F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Федоскино</a:t>
            </a:r>
          </a:p>
          <a:p>
            <a:pPr marL="0" indent="0">
              <a:buNone/>
            </a:pPr>
            <a:r>
              <a:rPr lang="en-US" sz="2300" dirty="0"/>
              <a:t>https://www.1tv.ru/news/2022-10-15/439696-novyy_vzglyad_na_izvestnye_obrazy_lakovoy_miniatyury_predstavlen_na_vystavke_vo_vserossiyskom_muzee_dekorativnogo_iskusstva</a:t>
            </a:r>
            <a:endParaRPr lang="ru-RU" sz="2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3DD6CB-89DF-1F2B-F994-8F8952D43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64" y="4204045"/>
            <a:ext cx="3274882" cy="20874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BC58CF-0D48-8610-94EB-92F34E33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082" y="4204045"/>
            <a:ext cx="1900893" cy="22888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0180E2-317B-76DB-C01B-37D148DA4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011" y="4204045"/>
            <a:ext cx="3489463" cy="242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52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4C9B4-3991-5B7C-531A-02C2AC3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ACB21-753E-314F-8167-C8EBBA8F2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69" y="457199"/>
            <a:ext cx="10886661" cy="1958010"/>
          </a:xfrm>
        </p:spPr>
        <p:txBody>
          <a:bodyPr>
            <a:normAutofit/>
          </a:bodyPr>
          <a:lstStyle/>
          <a:p>
            <a:r>
              <a:rPr lang="ru-RU" b="1" dirty="0"/>
              <a:t>Представители какого коренного народа России традиционно занимаются оленеводством и проживают на Чукотке?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20BA47-970F-CFF6-D4D5-D2B0C06A8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2951922"/>
            <a:ext cx="10515600" cy="3572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А) Коми</a:t>
            </a:r>
            <a:br>
              <a:rPr lang="ru-RU" sz="3600" dirty="0"/>
            </a:br>
            <a:r>
              <a:rPr lang="ru-RU" sz="3600" dirty="0"/>
              <a:t>Б) Чукчи</a:t>
            </a:r>
            <a:br>
              <a:rPr lang="ru-RU" sz="3600" dirty="0"/>
            </a:br>
            <a:r>
              <a:rPr lang="ru-RU" sz="3600" dirty="0"/>
              <a:t>В) Буряты</a:t>
            </a:r>
            <a:br>
              <a:rPr lang="ru-RU" sz="3600" dirty="0"/>
            </a:br>
            <a:r>
              <a:rPr lang="ru-RU" sz="3600" dirty="0"/>
              <a:t>Г) Калмыки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50308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B284A-42DB-5590-C148-B5F483858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606F8-B2FD-4B5E-0656-B53B161CF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E24317-AE44-B988-5095-76245BE0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Чукчи</a:t>
            </a:r>
          </a:p>
        </p:txBody>
      </p:sp>
    </p:spTree>
    <p:extLst>
      <p:ext uri="{BB962C8B-B14F-4D97-AF65-F5344CB8AC3E}">
        <p14:creationId xmlns:p14="http://schemas.microsoft.com/office/powerpoint/2010/main" val="2687233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AF205-6E02-949E-F145-272FE9A91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0E096-0161-EEA8-DFD7-C276CAA7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5" y="228598"/>
            <a:ext cx="10886661" cy="2305879"/>
          </a:xfrm>
        </p:spPr>
        <p:txBody>
          <a:bodyPr>
            <a:normAutofit/>
          </a:bodyPr>
          <a:lstStyle/>
          <a:p>
            <a:r>
              <a:rPr lang="ru-RU" b="1" dirty="0"/>
              <a:t>Как называется традиционный музыкальный инструмент народов Башкортостана и Татарстана, похожий на флейту?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083533-CCD0-2889-D31D-5861C65CB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39" y="2663688"/>
            <a:ext cx="10515600" cy="3861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А) Гармонь</a:t>
            </a:r>
            <a:br>
              <a:rPr lang="ru-RU" sz="3600" dirty="0"/>
            </a:br>
            <a:r>
              <a:rPr lang="ru-RU" sz="3600" dirty="0"/>
              <a:t>Б) Балалайка</a:t>
            </a:r>
            <a:br>
              <a:rPr lang="ru-RU" sz="3600" dirty="0"/>
            </a:br>
            <a:r>
              <a:rPr lang="ru-RU" sz="3600" dirty="0"/>
              <a:t>В) Варган</a:t>
            </a:r>
            <a:br>
              <a:rPr lang="ru-RU" sz="3600" dirty="0"/>
            </a:br>
            <a:r>
              <a:rPr lang="ru-RU" sz="3600" dirty="0"/>
              <a:t>Г) Курай </a:t>
            </a:r>
          </a:p>
        </p:txBody>
      </p:sp>
    </p:spTree>
    <p:extLst>
      <p:ext uri="{BB962C8B-B14F-4D97-AF65-F5344CB8AC3E}">
        <p14:creationId xmlns:p14="http://schemas.microsoft.com/office/powerpoint/2010/main" val="2918329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3F983-00B4-76CF-9D9A-7AF8F62A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FA10E-D35E-A3C5-6D05-1C767A4BC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Верный ответ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F8350-9D8C-B692-BCAF-D594051F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3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Курай</a:t>
            </a:r>
          </a:p>
        </p:txBody>
      </p:sp>
    </p:spTree>
    <p:extLst>
      <p:ext uri="{BB962C8B-B14F-4D97-AF65-F5344CB8AC3E}">
        <p14:creationId xmlns:p14="http://schemas.microsoft.com/office/powerpoint/2010/main" val="2483797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7917D-C98C-CB68-1D7E-7EDE3D17F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Какой праздник объединяет более 190 народов России и официально отмечается 4 ноября?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A2EB09-0F9B-15F5-3F80-11F0F258E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А) День Конституции</a:t>
            </a:r>
            <a:br>
              <a:rPr lang="ru-RU" sz="3600" dirty="0"/>
            </a:br>
            <a:r>
              <a:rPr lang="ru-RU" sz="3600" dirty="0"/>
              <a:t>Б) День России</a:t>
            </a:r>
            <a:br>
              <a:rPr lang="ru-RU" sz="3600" dirty="0"/>
            </a:br>
            <a:r>
              <a:rPr lang="ru-RU" sz="3600" dirty="0"/>
              <a:t>В) День народного единства</a:t>
            </a:r>
            <a:br>
              <a:rPr lang="ru-RU" sz="3600" dirty="0"/>
            </a:br>
            <a:r>
              <a:rPr lang="ru-RU" sz="3600" dirty="0"/>
              <a:t>Г) День многонациональности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41959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06727-3D2D-DF0E-3A3E-8592AF5F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B385EC-AC98-316A-A790-054542D3F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5087" y="1825625"/>
            <a:ext cx="70070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Угадайте, какому народу принадлежит этот элемент!</a:t>
            </a:r>
          </a:p>
        </p:txBody>
      </p:sp>
    </p:spTree>
    <p:extLst>
      <p:ext uri="{BB962C8B-B14F-4D97-AF65-F5344CB8AC3E}">
        <p14:creationId xmlns:p14="http://schemas.microsoft.com/office/powerpoint/2010/main" val="3377973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7386E4-6726-22F2-65EB-0CCEC60C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08" y="126310"/>
            <a:ext cx="5291983" cy="61651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6D19EF-01FA-BC31-BF41-B03A2CEBA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359" y="241644"/>
            <a:ext cx="5067094" cy="30402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DDCD69-B2F4-0326-98F0-1EA1D0DD7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359" y="3576101"/>
            <a:ext cx="3982278" cy="28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02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8E904-F637-C2F7-005D-B9C097A4B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75032"/>
          </a:xfrm>
        </p:spPr>
        <p:txBody>
          <a:bodyPr>
            <a:normAutofit/>
          </a:bodyPr>
          <a:lstStyle/>
          <a:p>
            <a:r>
              <a:rPr lang="ru-RU" dirty="0"/>
              <a:t>Сабантуй — народный праздник у татар и башкир, посвящённый окончанию весенних полевых работ.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170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78006-D5F7-441A-3FA0-85F79B2B7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031" y="314325"/>
            <a:ext cx="858202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5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D17DE6-E3B4-8370-51F8-9F96AFD5E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47040"/>
          </a:xfrm>
        </p:spPr>
        <p:txBody>
          <a:bodyPr>
            <a:normAutofit/>
          </a:bodyPr>
          <a:lstStyle/>
          <a:p>
            <a:r>
              <a:rPr lang="ru-RU" dirty="0"/>
              <a:t>Осетинский пирог — символ осетинской кухни и культуры, имеет сакральное значение, часто подаётся с молитвами.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515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18392E-7CC3-28C3-2EA1-61DA54147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66" y="295067"/>
            <a:ext cx="8249477" cy="59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09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21CE4-F097-8958-789A-56EE674F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97953"/>
          </a:xfrm>
        </p:spPr>
        <p:txBody>
          <a:bodyPr>
            <a:noAutofit/>
          </a:bodyPr>
          <a:lstStyle/>
          <a:p>
            <a:r>
              <a:rPr lang="ru-RU" sz="5400" dirty="0"/>
              <a:t>Яранга — жилище кочевых народов Севера (чукчей, эвенков).</a:t>
            </a:r>
          </a:p>
        </p:txBody>
      </p:sp>
    </p:spTree>
    <p:extLst>
      <p:ext uri="{BB962C8B-B14F-4D97-AF65-F5344CB8AC3E}">
        <p14:creationId xmlns:p14="http://schemas.microsoft.com/office/powerpoint/2010/main" val="891651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4B42CC-0406-2EC8-0011-9C00C267A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557212"/>
            <a:ext cx="92106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072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54154-04D2-A009-4C0D-607A8ED8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24727"/>
          </a:xfrm>
        </p:spPr>
        <p:txBody>
          <a:bodyPr>
            <a:normAutofit/>
          </a:bodyPr>
          <a:lstStyle/>
          <a:p>
            <a:r>
              <a:rPr lang="ru-RU" dirty="0"/>
              <a:t>Тувинское горловое пение (</a:t>
            </a:r>
            <a:r>
              <a:rPr lang="ru-RU" dirty="0" err="1"/>
              <a:t>хөөмей</a:t>
            </a:r>
            <a:r>
              <a:rPr lang="ru-RU" dirty="0"/>
              <a:t>) — уникальный вокальный стиль, при котором певец извлекает сразу два звука.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512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8D60B3-5EE2-8F22-0E34-A28922DD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25" y="479562"/>
            <a:ext cx="6544382" cy="39334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FE9EC6-65EA-C391-03BA-3718227B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333" y="2142502"/>
            <a:ext cx="3683671" cy="393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52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E04F4-B151-D0BD-C44D-90549D62A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62658"/>
          </a:xfrm>
        </p:spPr>
        <p:txBody>
          <a:bodyPr>
            <a:normAutofit/>
          </a:bodyPr>
          <a:lstStyle/>
          <a:p>
            <a:r>
              <a:rPr lang="ru-RU" dirty="0"/>
              <a:t>Калмыцкий чай с молоком и солью — национальный напиток калмыков, часто подаётся в праздничные дни.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932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2D01E4-9E61-284B-A24E-D1F4B8D90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993" y="360172"/>
            <a:ext cx="6536013" cy="613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30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83E95-0A59-9194-1217-14807414C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15397"/>
          </a:xfrm>
        </p:spPr>
        <p:txBody>
          <a:bodyPr>
            <a:normAutofit/>
          </a:bodyPr>
          <a:lstStyle/>
          <a:p>
            <a:r>
              <a:rPr lang="ru-RU" dirty="0"/>
              <a:t>Коми </a:t>
            </a:r>
            <a:r>
              <a:rPr lang="ru-RU" dirty="0" err="1"/>
              <a:t>пельнянь</a:t>
            </a:r>
            <a:r>
              <a:rPr lang="ru-RU" dirty="0"/>
              <a:t> — блюдо народов Коми, аналог пельменей, часто с грибной начинкой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023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B08BA3-0A54-783A-FAE8-AFA941F6F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56" y="363399"/>
            <a:ext cx="9289773" cy="601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422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03A9E-9E47-9837-9544-C25A345C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12962"/>
          </a:xfrm>
        </p:spPr>
        <p:txBody>
          <a:bodyPr>
            <a:normAutofit/>
          </a:bodyPr>
          <a:lstStyle/>
          <a:p>
            <a:r>
              <a:rPr lang="ru-RU" dirty="0"/>
              <a:t>Хоровод — элемент славянской культуры, ритуальный круговой танец, символизирующий единство.</a:t>
            </a:r>
          </a:p>
        </p:txBody>
      </p:sp>
    </p:spTree>
    <p:extLst>
      <p:ext uri="{BB962C8B-B14F-4D97-AF65-F5344CB8AC3E}">
        <p14:creationId xmlns:p14="http://schemas.microsoft.com/office/powerpoint/2010/main" val="510106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739</Words>
  <Application>Microsoft Office PowerPoint</Application>
  <PresentationFormat>Широкоэкранный</PresentationFormat>
  <Paragraphs>97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Тема Office</vt:lpstr>
      <vt:lpstr>День народного единства</vt:lpstr>
      <vt:lpstr>История возникновения</vt:lpstr>
      <vt:lpstr>История возникновения</vt:lpstr>
      <vt:lpstr>История возникновения</vt:lpstr>
      <vt:lpstr>История возникновения</vt:lpstr>
      <vt:lpstr>Презентация PowerPoint</vt:lpstr>
      <vt:lpstr>Россия относится к числу одной из самых многоязычных стран мира. На скольких языках и диалектах говорят жители современной России?</vt:lpstr>
      <vt:lpstr>Верный ответ</vt:lpstr>
      <vt:lpstr>В одной из самых многонациональных республик России говорят более чем на 30 языках. Средневековые географы писали, что это «страна гор» и «гора языков». О какой республике идёт речь?</vt:lpstr>
      <vt:lpstr>Верный ответ</vt:lpstr>
      <vt:lpstr> У чукчей – яранга, у русских – изба. А у какого народа традиционное жилище называется «юртой»?</vt:lpstr>
      <vt:lpstr>Верный ответ</vt:lpstr>
      <vt:lpstr>Выберите вариант, где блюда соответствует национальной кухне народа.</vt:lpstr>
      <vt:lpstr>Верный ответ</vt:lpstr>
      <vt:lpstr>Какой из языков России занесен в Книгу рекордов Гиннеса из-за количества падежей (более 40)?</vt:lpstr>
      <vt:lpstr>Верный ответ</vt:lpstr>
      <vt:lpstr>Удмурты называют его Тол Бабай, буряты – Сагаан Убугун, чуваши – Хёл Муччи, якуты – Чысхаан, тувинцы – Соок-Ирей, карелы – Паккайне, татары и башкиры – Кыш Бабай, марийцы – Йушто Кугыза. Под каким именем он известен каждому жителю России?</vt:lpstr>
      <vt:lpstr>Верный ответ</vt:lpstr>
      <vt:lpstr>«Искусство лаковой миниатюры, которыми украшаются сделанные из папье-маше табакерки, портсигары, шкатулки, ларцы. Этот промысел вдохновил на создание нового искусства Палех, Мстёру». Какому из народных промыслов, перечисленных ниже, соответствует описание? </vt:lpstr>
      <vt:lpstr>Верный ответ</vt:lpstr>
      <vt:lpstr>Представители какого коренного народа России традиционно занимаются оленеводством и проживают на Чукотке?</vt:lpstr>
      <vt:lpstr>Верный ответ</vt:lpstr>
      <vt:lpstr>Как называется традиционный музыкальный инструмент народов Башкортостана и Татарстана, похожий на флейту?</vt:lpstr>
      <vt:lpstr>Верный ответ</vt:lpstr>
      <vt:lpstr>Какой праздник объединяет более 190 народов России и официально отмечается 4 ноября?</vt:lpstr>
      <vt:lpstr>Презентация PowerPoint</vt:lpstr>
      <vt:lpstr>Презентация PowerPoint</vt:lpstr>
      <vt:lpstr>Сабантуй — народный праздник у татар и башкир, посвящённый окончанию весенних полевых работ. </vt:lpstr>
      <vt:lpstr>Презентация PowerPoint</vt:lpstr>
      <vt:lpstr>Осетинский пирог — символ осетинской кухни и культуры, имеет сакральное значение, часто подаётся с молитвами. </vt:lpstr>
      <vt:lpstr>Презентация PowerPoint</vt:lpstr>
      <vt:lpstr>Яранга — жилище кочевых народов Севера (чукчей, эвенков).</vt:lpstr>
      <vt:lpstr>Презентация PowerPoint</vt:lpstr>
      <vt:lpstr>Тувинское горловое пение (хөөмей) — уникальный вокальный стиль, при котором певец извлекает сразу два звука. </vt:lpstr>
      <vt:lpstr>Презентация PowerPoint</vt:lpstr>
      <vt:lpstr>Калмыцкий чай с молоком и солью — национальный напиток калмыков, часто подаётся в праздничные дни. </vt:lpstr>
      <vt:lpstr>Презентация PowerPoint</vt:lpstr>
      <vt:lpstr>Коми пельнянь — блюдо народов Коми, аналог пельменей, часто с грибной начинкой </vt:lpstr>
      <vt:lpstr>Презентация PowerPoint</vt:lpstr>
      <vt:lpstr>Хоровод — элемент славянской культуры, ритуальный круговой танец, символизирующий единство.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Хабибрахманова Резеда Ринатовна</dc:creator>
  <cp:lastModifiedBy>Хабибрахманова Резеда Ринатовна</cp:lastModifiedBy>
  <cp:revision>32</cp:revision>
  <dcterms:created xsi:type="dcterms:W3CDTF">2025-10-27T15:23:52Z</dcterms:created>
  <dcterms:modified xsi:type="dcterms:W3CDTF">2025-10-28T09:06:34Z</dcterms:modified>
</cp:coreProperties>
</file>